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7"/>
  </p:notesMasterIdLst>
  <p:sldIdLst>
    <p:sldId id="267" r:id="rId5"/>
    <p:sldId id="268" r:id="rId6"/>
  </p:sldIdLst>
  <p:sldSz cx="7127875" cy="10260013"/>
  <p:notesSz cx="6807200" cy="99393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000000"/>
          </p15:clr>
        </p15:guide>
        <p15:guide id="2" pos="2245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g8a27n+aDtP5gK66gZFzOMbYsFE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東京都&#10;" initials="T" lastIdx="2" clrIdx="0">
    <p:extLst>
      <p:ext uri="{19B8F6BF-5375-455C-9EA6-DF929625EA0E}">
        <p15:presenceInfo xmlns:p15="http://schemas.microsoft.com/office/powerpoint/2012/main" userId="東京都&#10;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9999"/>
    <a:srgbClr val="FF9966"/>
    <a:srgbClr val="F6E2FE"/>
    <a:srgbClr val="C9F7E1"/>
    <a:srgbClr val="CCFFFF"/>
    <a:srgbClr val="CCFFCC"/>
    <a:srgbClr val="99FFC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739DCD-A97B-4376-A514-83C597E59D18}" v="8" dt="2020-12-28T04:06:11.175"/>
    <p1510:client id="{9FBE3068-D6C1-446F-B2BD-F472AFB9A14B}" v="2" dt="2020-12-28T03:53:12.680"/>
  </p1510:revLst>
</p1510:revInfo>
</file>

<file path=ppt/tableStyles.xml><?xml version="1.0" encoding="utf-8"?>
<a:tblStyleLst xmlns:a="http://schemas.openxmlformats.org/drawingml/2006/main" def="{0EC90153-F1A0-4510-902C-D6EF8F7C58B0}">
  <a:tblStyle styleId="{0EC90153-F1A0-4510-902C-D6EF8F7C58B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2179" y="38"/>
      </p:cViewPr>
      <p:guideLst>
        <p:guide orient="horz" pos="3232"/>
        <p:guide pos="22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4" Type="http://customschemas.google.com/relationships/presentationmetadata" Target="NUL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ako Nishi / Bornrex" userId="e33d7b44-7cd5-4daa-baac-107a2ead7b8a" providerId="ADAL" clId="{9B739DCD-A97B-4376-A514-83C597E59D18}"/>
    <pc:docChg chg="addSld modSld">
      <pc:chgData name="Kanako Nishi / Bornrex" userId="e33d7b44-7cd5-4daa-baac-107a2ead7b8a" providerId="ADAL" clId="{9B739DCD-A97B-4376-A514-83C597E59D18}" dt="2020-12-28T04:06:19.942" v="36" actId="113"/>
      <pc:docMkLst>
        <pc:docMk/>
      </pc:docMkLst>
      <pc:sldChg chg="addSp modSp mod">
        <pc:chgData name="Kanako Nishi / Bornrex" userId="e33d7b44-7cd5-4daa-baac-107a2ead7b8a" providerId="ADAL" clId="{9B739DCD-A97B-4376-A514-83C597E59D18}" dt="2020-12-28T04:06:19.942" v="36" actId="113"/>
        <pc:sldMkLst>
          <pc:docMk/>
          <pc:sldMk cId="0" sldId="256"/>
        </pc:sldMkLst>
        <pc:spChg chg="add mod">
          <ac:chgData name="Kanako Nishi / Bornrex" userId="e33d7b44-7cd5-4daa-baac-107a2ead7b8a" providerId="ADAL" clId="{9B739DCD-A97B-4376-A514-83C597E59D18}" dt="2020-12-28T04:06:19.942" v="36" actId="113"/>
          <ac:spMkLst>
            <pc:docMk/>
            <pc:sldMk cId="0" sldId="256"/>
            <ac:spMk id="2" creationId="{13E79DF2-104C-4871-A064-128FCC7F19D5}"/>
          </ac:spMkLst>
        </pc:spChg>
      </pc:sldChg>
      <pc:sldChg chg="add">
        <pc:chgData name="Kanako Nishi / Bornrex" userId="e33d7b44-7cd5-4daa-baac-107a2ead7b8a" providerId="ADAL" clId="{9B739DCD-A97B-4376-A514-83C597E59D18}" dt="2020-12-28T04:05:47.103" v="0"/>
        <pc:sldMkLst>
          <pc:docMk/>
          <pc:sldMk cId="0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51162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68" tIns="46097" rIns="92168" bIns="46097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4450" y="1"/>
            <a:ext cx="2951162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68" tIns="46097" rIns="92168" bIns="46097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38375" y="1243013"/>
            <a:ext cx="23304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1" y="4783138"/>
            <a:ext cx="5448300" cy="391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68" tIns="46097" rIns="92168" bIns="46097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0863"/>
            <a:ext cx="2951162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68" tIns="46097" rIns="92168" bIns="46097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4450" y="9440863"/>
            <a:ext cx="2951162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68" tIns="46097" rIns="92168" bIns="46097" anchor="b" anchorCtr="0">
            <a:noAutofit/>
          </a:bodyPr>
          <a:lstStyle/>
          <a:p>
            <a:pPr algn="r">
              <a:buSzPts val="1300"/>
            </a:pPr>
            <a:fld id="{00000000-1234-1234-1234-123412341234}" type="slidenum">
              <a:rPr lang="en-US" sz="1300" smtClean="0"/>
              <a:pPr algn="r">
                <a:buSzPts val="1300"/>
              </a:pPr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01542318-E33A-405C-A442-A203F99D9D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238375" y="1243013"/>
            <a:ext cx="2330450" cy="3354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3FE28CEC-0DB5-4842-A2A3-E93053D6BB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4F81D104-B7DC-4E29-98CB-BD1CC18E8F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4482" indent="-284142"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9263" indent="-226996"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9603" indent="-226996"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71531" indent="-226996"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  <a:lvl6pPr marL="2528697" indent="-22699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6pPr>
            <a:lvl7pPr marL="2985862" indent="-22699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7pPr>
            <a:lvl8pPr marL="3443027" indent="-22699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8pPr>
            <a:lvl9pPr marL="3900193" indent="-22699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9pPr>
          </a:lstStyle>
          <a:p>
            <a:fld id="{C619D334-488A-4116-9F23-4C1A44EDE833}" type="slidenum">
              <a:rPr lang="ja-JP" altLang="en-US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4525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01542318-E33A-405C-A442-A203F99D9D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238375" y="1243013"/>
            <a:ext cx="2330450" cy="3354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3FE28CEC-0DB5-4842-A2A3-E93053D6BB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4F81D104-B7DC-4E29-98CB-BD1CC18E8F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4482" indent="-284142"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9263" indent="-226996"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9603" indent="-226996"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71531" indent="-226996"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  <a:lvl6pPr marL="2528697" indent="-22699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6pPr>
            <a:lvl7pPr marL="2985862" indent="-22699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7pPr>
            <a:lvl8pPr marL="3443027" indent="-22699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8pPr>
            <a:lvl9pPr marL="3900193" indent="-226996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9pPr>
          </a:lstStyle>
          <a:p>
            <a:fld id="{C619D334-488A-4116-9F23-4C1A44EDE833}" type="slidenum">
              <a:rPr lang="ja-JP" altLang="en-US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2511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57187" y="411162"/>
            <a:ext cx="6415087" cy="1709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357187" y="2393950"/>
            <a:ext cx="6415087" cy="677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357187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2435225" y="9342437"/>
            <a:ext cx="2257425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5108575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562641" y="6593377"/>
            <a:ext cx="6058694" cy="2037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143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>
            <a:off x="562641" y="4349000"/>
            <a:ext cx="6058694" cy="2244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None/>
              <a:defRPr sz="2071"/>
            </a:lvl1pPr>
            <a:lvl2pPr marL="914400" lvl="1" indent="-22860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None/>
              <a:defRPr sz="1864"/>
            </a:lvl2pPr>
            <a:lvl3pPr marL="1371600" lvl="2" indent="-228600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None/>
              <a:defRPr sz="1657"/>
            </a:lvl3pPr>
            <a:lvl4pPr marL="1828800" lvl="3" indent="-228600" algn="l"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1450"/>
            </a:lvl4pPr>
            <a:lvl5pPr marL="2286000" lvl="4" indent="-228600" algn="l"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1450"/>
            </a:lvl5pPr>
            <a:lvl6pPr marL="2743200" lvl="5" indent="-228600" algn="l"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1450"/>
            </a:lvl6pPr>
            <a:lvl7pPr marL="3200400" lvl="6" indent="-228600" algn="l"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1450"/>
            </a:lvl7pPr>
            <a:lvl8pPr marL="3657600" lvl="7" indent="-228600" algn="l"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1450"/>
            </a:lvl8pPr>
            <a:lvl9pPr marL="4114800" lvl="8" indent="-228600" algn="l"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1450"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357187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2435225" y="9342437"/>
            <a:ext cx="2257425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5108575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ctrTitle"/>
          </p:nvPr>
        </p:nvSpPr>
        <p:spPr>
          <a:xfrm>
            <a:off x="534591" y="3186525"/>
            <a:ext cx="6058694" cy="2199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ubTitle" idx="1"/>
          </p:nvPr>
        </p:nvSpPr>
        <p:spPr>
          <a:xfrm>
            <a:off x="1069182" y="5814009"/>
            <a:ext cx="4989513" cy="262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/>
            </a:lvl1pPr>
            <a:lvl2pPr lvl="1" algn="ctr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None/>
              <a:defRPr/>
            </a:lvl6pPr>
            <a:lvl7pPr lvl="6" algn="ctr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None/>
              <a:defRPr/>
            </a:lvl7pPr>
            <a:lvl8pPr lvl="7" algn="ctr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None/>
              <a:defRPr/>
            </a:lvl8pPr>
            <a:lvl9pPr lvl="8" algn="ctr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357187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2435225" y="9342437"/>
            <a:ext cx="2257425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5108575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 rot="5400000">
            <a:off x="1592648" y="3986121"/>
            <a:ext cx="8753896" cy="1603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 rot="5400000">
            <a:off x="-1694095" y="2461547"/>
            <a:ext cx="8753896" cy="4652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357187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2435225" y="9342437"/>
            <a:ext cx="2257425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5108575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57187" y="411162"/>
            <a:ext cx="6415087" cy="1709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 rot="5400000">
            <a:off x="179387" y="2571750"/>
            <a:ext cx="6770687" cy="6415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357187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2435225" y="9342437"/>
            <a:ext cx="2257425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5108575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397527" y="7182009"/>
            <a:ext cx="4276725" cy="848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71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>
            <a:spLocks noGrp="1"/>
          </p:cNvSpPr>
          <p:nvPr>
            <p:ph type="pic" idx="2"/>
          </p:nvPr>
        </p:nvSpPr>
        <p:spPr>
          <a:xfrm>
            <a:off x="1397527" y="917482"/>
            <a:ext cx="4276725" cy="6156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63"/>
              </a:spcBef>
              <a:spcAft>
                <a:spcPts val="0"/>
              </a:spcAft>
              <a:buClr>
                <a:schemeClr val="dk1"/>
              </a:buClr>
              <a:buSzPts val="3314"/>
              <a:buFont typeface="Arial"/>
              <a:buNone/>
              <a:defRPr sz="331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2486"/>
              <a:buFont typeface="Arial"/>
              <a:buNone/>
              <a:defRPr sz="248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None/>
              <a:defRPr sz="20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None/>
              <a:defRPr sz="20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None/>
              <a:defRPr sz="20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None/>
              <a:defRPr sz="20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None/>
              <a:defRPr sz="20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None/>
              <a:defRPr sz="20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1397527" y="8030433"/>
            <a:ext cx="4276725" cy="12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1450"/>
            </a:lvl1pPr>
            <a:lvl2pPr marL="914400" lvl="1" indent="-228600" algn="l"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243"/>
              <a:buFont typeface="Arial"/>
              <a:buNone/>
              <a:defRPr sz="1243"/>
            </a:lvl2pPr>
            <a:lvl3pPr marL="1371600" lvl="2" indent="-228600" algn="l">
              <a:spcBef>
                <a:spcPts val="207"/>
              </a:spcBef>
              <a:spcAft>
                <a:spcPts val="0"/>
              </a:spcAft>
              <a:buClr>
                <a:schemeClr val="dk1"/>
              </a:buClr>
              <a:buSzPts val="1036"/>
              <a:buFont typeface="Arial"/>
              <a:buNone/>
              <a:defRPr sz="1036"/>
            </a:lvl3pPr>
            <a:lvl4pPr marL="1828800" lvl="3" indent="-228600" algn="l">
              <a:spcBef>
                <a:spcPts val="186"/>
              </a:spcBef>
              <a:spcAft>
                <a:spcPts val="0"/>
              </a:spcAft>
              <a:buClr>
                <a:schemeClr val="dk1"/>
              </a:buClr>
              <a:buSzPts val="932"/>
              <a:buFont typeface="Arial"/>
              <a:buNone/>
              <a:defRPr sz="932"/>
            </a:lvl4pPr>
            <a:lvl5pPr marL="2286000" lvl="4" indent="-228600" algn="l">
              <a:spcBef>
                <a:spcPts val="186"/>
              </a:spcBef>
              <a:spcAft>
                <a:spcPts val="0"/>
              </a:spcAft>
              <a:buClr>
                <a:schemeClr val="dk1"/>
              </a:buClr>
              <a:buSzPts val="932"/>
              <a:buFont typeface="Arial"/>
              <a:buNone/>
              <a:defRPr sz="932"/>
            </a:lvl5pPr>
            <a:lvl6pPr marL="2743200" lvl="5" indent="-228600" algn="l">
              <a:spcBef>
                <a:spcPts val="186"/>
              </a:spcBef>
              <a:spcAft>
                <a:spcPts val="0"/>
              </a:spcAft>
              <a:buClr>
                <a:schemeClr val="dk1"/>
              </a:buClr>
              <a:buSzPts val="932"/>
              <a:buFont typeface="Arial"/>
              <a:buNone/>
              <a:defRPr sz="932"/>
            </a:lvl6pPr>
            <a:lvl7pPr marL="3200400" lvl="6" indent="-228600" algn="l">
              <a:spcBef>
                <a:spcPts val="186"/>
              </a:spcBef>
              <a:spcAft>
                <a:spcPts val="0"/>
              </a:spcAft>
              <a:buClr>
                <a:schemeClr val="dk1"/>
              </a:buClr>
              <a:buSzPts val="932"/>
              <a:buFont typeface="Arial"/>
              <a:buNone/>
              <a:defRPr sz="932"/>
            </a:lvl7pPr>
            <a:lvl8pPr marL="3657600" lvl="7" indent="-228600" algn="l">
              <a:spcBef>
                <a:spcPts val="186"/>
              </a:spcBef>
              <a:spcAft>
                <a:spcPts val="0"/>
              </a:spcAft>
              <a:buClr>
                <a:schemeClr val="dk1"/>
              </a:buClr>
              <a:buSzPts val="932"/>
              <a:buFont typeface="Arial"/>
              <a:buNone/>
              <a:defRPr sz="932"/>
            </a:lvl8pPr>
            <a:lvl9pPr marL="4114800" lvl="8" indent="-228600" algn="l">
              <a:spcBef>
                <a:spcPts val="186"/>
              </a:spcBef>
              <a:spcAft>
                <a:spcPts val="0"/>
              </a:spcAft>
              <a:buClr>
                <a:schemeClr val="dk1"/>
              </a:buClr>
              <a:buSzPts val="932"/>
              <a:buFont typeface="Arial"/>
              <a:buNone/>
              <a:defRPr sz="932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357187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2435225" y="9342437"/>
            <a:ext cx="2257425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5108575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56394" y="407770"/>
            <a:ext cx="2344609" cy="1739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71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2786801" y="407770"/>
            <a:ext cx="3984680" cy="8757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9039" algn="l">
              <a:spcBef>
                <a:spcPts val="663"/>
              </a:spcBef>
              <a:spcAft>
                <a:spcPts val="0"/>
              </a:spcAft>
              <a:buClr>
                <a:schemeClr val="dk1"/>
              </a:buClr>
              <a:buSzPts val="3314"/>
              <a:buFont typeface="Arial"/>
              <a:buChar char="•"/>
              <a:defRPr sz="3314"/>
            </a:lvl1pPr>
            <a:lvl2pPr marL="914400" lvl="1" indent="-41275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–"/>
              <a:defRPr sz="2900"/>
            </a:lvl2pPr>
            <a:lvl3pPr marL="1371600" lvl="2" indent="-386461" algn="l"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2486"/>
              <a:buFont typeface="Arial"/>
              <a:buChar char="•"/>
              <a:defRPr sz="2486"/>
            </a:lvl3pPr>
            <a:lvl4pPr marL="1828800" lvl="3" indent="-360108" algn="l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Char char="–"/>
              <a:defRPr sz="2071"/>
            </a:lvl4pPr>
            <a:lvl5pPr marL="2286000" lvl="4" indent="-360108" algn="l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Char char="»"/>
              <a:defRPr sz="2071"/>
            </a:lvl5pPr>
            <a:lvl6pPr marL="2743200" lvl="5" indent="-360108" algn="l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Char char="»"/>
              <a:defRPr sz="2071"/>
            </a:lvl6pPr>
            <a:lvl7pPr marL="3200400" lvl="6" indent="-360108" algn="l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Char char="»"/>
              <a:defRPr sz="2071"/>
            </a:lvl7pPr>
            <a:lvl8pPr marL="3657600" lvl="7" indent="-360108" algn="l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Char char="»"/>
              <a:defRPr sz="2071"/>
            </a:lvl8pPr>
            <a:lvl9pPr marL="4114800" lvl="8" indent="-360108" algn="l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Char char="»"/>
              <a:defRPr sz="207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356394" y="2147368"/>
            <a:ext cx="2344609" cy="7017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Arial"/>
              <a:buNone/>
              <a:defRPr sz="1450"/>
            </a:lvl1pPr>
            <a:lvl2pPr marL="914400" lvl="1" indent="-228600" algn="l">
              <a:spcBef>
                <a:spcPts val="249"/>
              </a:spcBef>
              <a:spcAft>
                <a:spcPts val="0"/>
              </a:spcAft>
              <a:buClr>
                <a:schemeClr val="dk1"/>
              </a:buClr>
              <a:buSzPts val="1243"/>
              <a:buFont typeface="Arial"/>
              <a:buNone/>
              <a:defRPr sz="1243"/>
            </a:lvl2pPr>
            <a:lvl3pPr marL="1371600" lvl="2" indent="-228600" algn="l">
              <a:spcBef>
                <a:spcPts val="207"/>
              </a:spcBef>
              <a:spcAft>
                <a:spcPts val="0"/>
              </a:spcAft>
              <a:buClr>
                <a:schemeClr val="dk1"/>
              </a:buClr>
              <a:buSzPts val="1036"/>
              <a:buFont typeface="Arial"/>
              <a:buNone/>
              <a:defRPr sz="1036"/>
            </a:lvl3pPr>
            <a:lvl4pPr marL="1828800" lvl="3" indent="-228600" algn="l">
              <a:spcBef>
                <a:spcPts val="186"/>
              </a:spcBef>
              <a:spcAft>
                <a:spcPts val="0"/>
              </a:spcAft>
              <a:buClr>
                <a:schemeClr val="dk1"/>
              </a:buClr>
              <a:buSzPts val="932"/>
              <a:buFont typeface="Arial"/>
              <a:buNone/>
              <a:defRPr sz="932"/>
            </a:lvl4pPr>
            <a:lvl5pPr marL="2286000" lvl="4" indent="-228600" algn="l">
              <a:spcBef>
                <a:spcPts val="186"/>
              </a:spcBef>
              <a:spcAft>
                <a:spcPts val="0"/>
              </a:spcAft>
              <a:buClr>
                <a:schemeClr val="dk1"/>
              </a:buClr>
              <a:buSzPts val="932"/>
              <a:buFont typeface="Arial"/>
              <a:buNone/>
              <a:defRPr sz="932"/>
            </a:lvl5pPr>
            <a:lvl6pPr marL="2743200" lvl="5" indent="-228600" algn="l">
              <a:spcBef>
                <a:spcPts val="186"/>
              </a:spcBef>
              <a:spcAft>
                <a:spcPts val="0"/>
              </a:spcAft>
              <a:buClr>
                <a:schemeClr val="dk1"/>
              </a:buClr>
              <a:buSzPts val="932"/>
              <a:buFont typeface="Arial"/>
              <a:buNone/>
              <a:defRPr sz="932"/>
            </a:lvl6pPr>
            <a:lvl7pPr marL="3200400" lvl="6" indent="-228600" algn="l">
              <a:spcBef>
                <a:spcPts val="186"/>
              </a:spcBef>
              <a:spcAft>
                <a:spcPts val="0"/>
              </a:spcAft>
              <a:buClr>
                <a:schemeClr val="dk1"/>
              </a:buClr>
              <a:buSzPts val="932"/>
              <a:buFont typeface="Arial"/>
              <a:buNone/>
              <a:defRPr sz="932"/>
            </a:lvl7pPr>
            <a:lvl8pPr marL="3657600" lvl="7" indent="-228600" algn="l">
              <a:spcBef>
                <a:spcPts val="186"/>
              </a:spcBef>
              <a:spcAft>
                <a:spcPts val="0"/>
              </a:spcAft>
              <a:buClr>
                <a:schemeClr val="dk1"/>
              </a:buClr>
              <a:buSzPts val="932"/>
              <a:buFont typeface="Arial"/>
              <a:buNone/>
              <a:defRPr sz="932"/>
            </a:lvl8pPr>
            <a:lvl9pPr marL="4114800" lvl="8" indent="-228600" algn="l">
              <a:spcBef>
                <a:spcPts val="186"/>
              </a:spcBef>
              <a:spcAft>
                <a:spcPts val="0"/>
              </a:spcAft>
              <a:buClr>
                <a:schemeClr val="dk1"/>
              </a:buClr>
              <a:buSzPts val="932"/>
              <a:buFont typeface="Arial"/>
              <a:buNone/>
              <a:defRPr sz="932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357187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2435225" y="9342437"/>
            <a:ext cx="2257425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5108575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357187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2435225" y="9342437"/>
            <a:ext cx="2257425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5108575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357187" y="411162"/>
            <a:ext cx="6415087" cy="1709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dt" idx="10"/>
          </p:nvPr>
        </p:nvSpPr>
        <p:spPr>
          <a:xfrm>
            <a:off x="357187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ftr" idx="11"/>
          </p:nvPr>
        </p:nvSpPr>
        <p:spPr>
          <a:xfrm>
            <a:off x="2435225" y="9342437"/>
            <a:ext cx="2257425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5108575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>
            <a:spLocks noGrp="1"/>
          </p:cNvSpPr>
          <p:nvPr>
            <p:ph type="title"/>
          </p:nvPr>
        </p:nvSpPr>
        <p:spPr>
          <a:xfrm>
            <a:off x="357187" y="411162"/>
            <a:ext cx="6415087" cy="1709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56394" y="2296994"/>
            <a:ext cx="3149795" cy="956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2486"/>
              <a:buFont typeface="Arial"/>
              <a:buNone/>
              <a:defRPr sz="2486" b="1"/>
            </a:lvl1pPr>
            <a:lvl2pPr marL="914400" lvl="1" indent="-228600" algn="l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None/>
              <a:defRPr sz="2071" b="1"/>
            </a:lvl2pPr>
            <a:lvl3pPr marL="1371600" lvl="2" indent="-22860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None/>
              <a:defRPr sz="1864" b="1"/>
            </a:lvl3pPr>
            <a:lvl4pPr marL="1828800" lvl="3" indent="-228600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None/>
              <a:defRPr sz="1657" b="1"/>
            </a:lvl4pPr>
            <a:lvl5pPr marL="2286000" lvl="4" indent="-228600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None/>
              <a:defRPr sz="1657" b="1"/>
            </a:lvl5pPr>
            <a:lvl6pPr marL="2743200" lvl="5" indent="-228600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None/>
              <a:defRPr sz="1657" b="1"/>
            </a:lvl6pPr>
            <a:lvl7pPr marL="3200400" lvl="6" indent="-228600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None/>
              <a:defRPr sz="1657" b="1"/>
            </a:lvl7pPr>
            <a:lvl8pPr marL="3657600" lvl="7" indent="-228600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None/>
              <a:defRPr sz="1657" b="1"/>
            </a:lvl8pPr>
            <a:lvl9pPr marL="4114800" lvl="8" indent="-228600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None/>
              <a:defRPr sz="1657" b="1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body" idx="2"/>
          </p:nvPr>
        </p:nvSpPr>
        <p:spPr>
          <a:xfrm>
            <a:off x="356394" y="3253939"/>
            <a:ext cx="3149795" cy="5911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6461" algn="l"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2486"/>
              <a:buFont typeface="Arial"/>
              <a:buChar char="•"/>
              <a:defRPr sz="2486"/>
            </a:lvl1pPr>
            <a:lvl2pPr marL="914400" lvl="1" indent="-360108" algn="l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Char char="–"/>
              <a:defRPr sz="2071"/>
            </a:lvl2pPr>
            <a:lvl3pPr marL="1371600" lvl="2" indent="-346964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Char char="•"/>
              <a:defRPr sz="1864"/>
            </a:lvl3pPr>
            <a:lvl4pPr marL="1828800" lvl="3" indent="-333819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Char char="–"/>
              <a:defRPr sz="1657"/>
            </a:lvl4pPr>
            <a:lvl5pPr marL="2286000" lvl="4" indent="-333819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Char char="»"/>
              <a:defRPr sz="1657"/>
            </a:lvl5pPr>
            <a:lvl6pPr marL="2743200" lvl="5" indent="-333819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Char char="»"/>
              <a:defRPr sz="1657"/>
            </a:lvl6pPr>
            <a:lvl7pPr marL="3200400" lvl="6" indent="-333819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Char char="»"/>
              <a:defRPr sz="1657"/>
            </a:lvl7pPr>
            <a:lvl8pPr marL="3657600" lvl="7" indent="-333819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Char char="»"/>
              <a:defRPr sz="1657"/>
            </a:lvl8pPr>
            <a:lvl9pPr marL="4114800" lvl="8" indent="-333819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Char char="»"/>
              <a:defRPr sz="1657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3"/>
          </p:nvPr>
        </p:nvSpPr>
        <p:spPr>
          <a:xfrm>
            <a:off x="3621691" y="2296994"/>
            <a:ext cx="3149794" cy="956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2486"/>
              <a:buFont typeface="Arial"/>
              <a:buNone/>
              <a:defRPr sz="2486" b="1"/>
            </a:lvl1pPr>
            <a:lvl2pPr marL="914400" lvl="1" indent="-228600" algn="l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None/>
              <a:defRPr sz="2071" b="1"/>
            </a:lvl2pPr>
            <a:lvl3pPr marL="1371600" lvl="2" indent="-22860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None/>
              <a:defRPr sz="1864" b="1"/>
            </a:lvl3pPr>
            <a:lvl4pPr marL="1828800" lvl="3" indent="-228600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None/>
              <a:defRPr sz="1657" b="1"/>
            </a:lvl4pPr>
            <a:lvl5pPr marL="2286000" lvl="4" indent="-228600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None/>
              <a:defRPr sz="1657" b="1"/>
            </a:lvl5pPr>
            <a:lvl6pPr marL="2743200" lvl="5" indent="-228600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None/>
              <a:defRPr sz="1657" b="1"/>
            </a:lvl6pPr>
            <a:lvl7pPr marL="3200400" lvl="6" indent="-228600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None/>
              <a:defRPr sz="1657" b="1"/>
            </a:lvl7pPr>
            <a:lvl8pPr marL="3657600" lvl="7" indent="-228600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None/>
              <a:defRPr sz="1657" b="1"/>
            </a:lvl8pPr>
            <a:lvl9pPr marL="4114800" lvl="8" indent="-228600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None/>
              <a:defRPr sz="1657" b="1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4"/>
          </p:nvPr>
        </p:nvSpPr>
        <p:spPr>
          <a:xfrm>
            <a:off x="3621691" y="3253939"/>
            <a:ext cx="3149794" cy="5911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6461" algn="l"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2486"/>
              <a:buFont typeface="Arial"/>
              <a:buChar char="•"/>
              <a:defRPr sz="2486"/>
            </a:lvl1pPr>
            <a:lvl2pPr marL="914400" lvl="1" indent="-360108" algn="l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Char char="–"/>
              <a:defRPr sz="2071"/>
            </a:lvl2pPr>
            <a:lvl3pPr marL="1371600" lvl="2" indent="-346964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Char char="•"/>
              <a:defRPr sz="1864"/>
            </a:lvl3pPr>
            <a:lvl4pPr marL="1828800" lvl="3" indent="-333819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Char char="–"/>
              <a:defRPr sz="1657"/>
            </a:lvl4pPr>
            <a:lvl5pPr marL="2286000" lvl="4" indent="-333819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Char char="»"/>
              <a:defRPr sz="1657"/>
            </a:lvl5pPr>
            <a:lvl6pPr marL="2743200" lvl="5" indent="-333819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Char char="»"/>
              <a:defRPr sz="1657"/>
            </a:lvl6pPr>
            <a:lvl7pPr marL="3200400" lvl="6" indent="-333819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Char char="»"/>
              <a:defRPr sz="1657"/>
            </a:lvl7pPr>
            <a:lvl8pPr marL="3657600" lvl="7" indent="-333819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Char char="»"/>
              <a:defRPr sz="1657"/>
            </a:lvl8pPr>
            <a:lvl9pPr marL="4114800" lvl="8" indent="-333819" algn="l">
              <a:spcBef>
                <a:spcPts val="331"/>
              </a:spcBef>
              <a:spcAft>
                <a:spcPts val="0"/>
              </a:spcAft>
              <a:buClr>
                <a:schemeClr val="dk1"/>
              </a:buClr>
              <a:buSzPts val="1657"/>
              <a:buFont typeface="Arial"/>
              <a:buChar char="»"/>
              <a:defRPr sz="1657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357187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2435225" y="9342437"/>
            <a:ext cx="2257425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5108575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357187" y="411162"/>
            <a:ext cx="6415087" cy="1709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356395" y="2394007"/>
            <a:ext cx="3128345" cy="6770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1275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sz="2900"/>
            </a:lvl1pPr>
            <a:lvl2pPr marL="914400" lvl="1" indent="-386461" algn="l"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2486"/>
              <a:buFont typeface="Arial"/>
              <a:buChar char="–"/>
              <a:defRPr sz="2486"/>
            </a:lvl2pPr>
            <a:lvl3pPr marL="1371600" lvl="2" indent="-360108" algn="l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Char char="•"/>
              <a:defRPr sz="2071"/>
            </a:lvl3pPr>
            <a:lvl4pPr marL="1828800" lvl="3" indent="-346964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Char char="–"/>
              <a:defRPr sz="1864"/>
            </a:lvl4pPr>
            <a:lvl5pPr marL="2286000" lvl="4" indent="-346964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Char char="»"/>
              <a:defRPr sz="1864"/>
            </a:lvl5pPr>
            <a:lvl6pPr marL="2743200" lvl="5" indent="-346964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Char char="»"/>
              <a:defRPr sz="1864"/>
            </a:lvl6pPr>
            <a:lvl7pPr marL="3200400" lvl="6" indent="-346964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Char char="»"/>
              <a:defRPr sz="1864"/>
            </a:lvl7pPr>
            <a:lvl8pPr marL="3657600" lvl="7" indent="-346964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Char char="»"/>
              <a:defRPr sz="1864"/>
            </a:lvl8pPr>
            <a:lvl9pPr marL="4114800" lvl="8" indent="-346964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Char char="»"/>
              <a:defRPr sz="1864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3643136" y="2394007"/>
            <a:ext cx="3128345" cy="6770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1275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sz="2900"/>
            </a:lvl1pPr>
            <a:lvl2pPr marL="914400" lvl="1" indent="-386461" algn="l">
              <a:spcBef>
                <a:spcPts val="497"/>
              </a:spcBef>
              <a:spcAft>
                <a:spcPts val="0"/>
              </a:spcAft>
              <a:buClr>
                <a:schemeClr val="dk1"/>
              </a:buClr>
              <a:buSzPts val="2486"/>
              <a:buFont typeface="Arial"/>
              <a:buChar char="–"/>
              <a:defRPr sz="2486"/>
            </a:lvl2pPr>
            <a:lvl3pPr marL="1371600" lvl="2" indent="-360108" algn="l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Char char="•"/>
              <a:defRPr sz="2071"/>
            </a:lvl3pPr>
            <a:lvl4pPr marL="1828800" lvl="3" indent="-346964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Char char="–"/>
              <a:defRPr sz="1864"/>
            </a:lvl4pPr>
            <a:lvl5pPr marL="2286000" lvl="4" indent="-346964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Char char="»"/>
              <a:defRPr sz="1864"/>
            </a:lvl5pPr>
            <a:lvl6pPr marL="2743200" lvl="5" indent="-346964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Char char="»"/>
              <a:defRPr sz="1864"/>
            </a:lvl6pPr>
            <a:lvl7pPr marL="3200400" lvl="6" indent="-346964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Char char="»"/>
              <a:defRPr sz="1864"/>
            </a:lvl7pPr>
            <a:lvl8pPr marL="3657600" lvl="7" indent="-346964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Char char="»"/>
              <a:defRPr sz="1864"/>
            </a:lvl8pPr>
            <a:lvl9pPr marL="4114800" lvl="8" indent="-346964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4"/>
              <a:buFont typeface="Arial"/>
              <a:buChar char="»"/>
              <a:defRPr sz="1864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357187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2435225" y="9342437"/>
            <a:ext cx="2257425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5108575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357187" y="411162"/>
            <a:ext cx="6415087" cy="1709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5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5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5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5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357187" y="2393950"/>
            <a:ext cx="6415087" cy="677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8150" algn="l" rtl="0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12750" algn="l" rtl="0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–"/>
              <a:defRPr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60108" algn="l" rtl="0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Char char="»"/>
              <a:defRPr sz="20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60108" algn="l" rtl="0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Char char="»"/>
              <a:defRPr sz="20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60108" algn="l" rtl="0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Char char="»"/>
              <a:defRPr sz="20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60108" algn="l" rtl="0"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2071"/>
              <a:buFont typeface="Arial"/>
              <a:buChar char="»"/>
              <a:defRPr sz="207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357187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2435225" y="9342437"/>
            <a:ext cx="2257425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5108575" y="9342437"/>
            <a:ext cx="1662112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8"/>
          <p:cNvSpPr>
            <a:spLocks noChangeArrowheads="1"/>
          </p:cNvSpPr>
          <p:nvPr/>
        </p:nvSpPr>
        <p:spPr bwMode="auto">
          <a:xfrm>
            <a:off x="0" y="18918"/>
            <a:ext cx="7127875" cy="572808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4295" tIns="36000" rIns="74295" bIns="8890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0"/>
              </a:spcBef>
              <a:buFontTx/>
              <a:buNone/>
              <a:defRPr/>
            </a:pP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7" name="テキスト ボックス 3"/>
          <p:cNvSpPr txBox="1">
            <a:spLocks noChangeArrowheads="1"/>
          </p:cNvSpPr>
          <p:nvPr/>
        </p:nvSpPr>
        <p:spPr bwMode="auto">
          <a:xfrm>
            <a:off x="0" y="137681"/>
            <a:ext cx="7127874" cy="564536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  <a:extLst/>
        </p:spPr>
        <p:txBody>
          <a:bodyPr wrap="square" lIns="36000" rIns="36000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ts val="100"/>
              </a:lnSpc>
              <a:spcBef>
                <a:spcPct val="0"/>
              </a:spcBef>
              <a:buFontTx/>
              <a:buNone/>
            </a:pPr>
            <a:endParaRPr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『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電力の安定的な確保へ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対応チェックリスト</a:t>
            </a:r>
            <a:r>
              <a:rPr lang="en-US" altLang="ja-JP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』</a:t>
            </a:r>
            <a:endParaRPr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テキスト ボックス 7"/>
          <p:cNvSpPr txBox="1">
            <a:spLocks noChangeArrowheads="1"/>
          </p:cNvSpPr>
          <p:nvPr/>
        </p:nvSpPr>
        <p:spPr bwMode="auto">
          <a:xfrm>
            <a:off x="201928" y="710489"/>
            <a:ext cx="5641657" cy="9433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80975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indent="0">
              <a:lnSpc>
                <a:spcPts val="3500"/>
              </a:lnSpc>
              <a:buNone/>
            </a:pPr>
            <a:r>
              <a:rPr lang="en-US" altLang="ja-JP" sz="1600" b="1" dirty="0" smtClean="0"/>
              <a:t>【BCP</a:t>
            </a:r>
            <a:r>
              <a:rPr lang="ja-JP" altLang="en-US" sz="1600" b="1" dirty="0" smtClean="0"/>
              <a:t>の策定など</a:t>
            </a:r>
            <a:r>
              <a:rPr lang="en-US" altLang="ja-JP" sz="1600" b="1" dirty="0" smtClean="0"/>
              <a:t>】</a:t>
            </a:r>
          </a:p>
          <a:p>
            <a:pPr marL="266700" indent="-180975">
              <a:lnSpc>
                <a:spcPts val="3500"/>
              </a:lnSpc>
            </a:pPr>
            <a:r>
              <a:rPr lang="ja-JP" altLang="en-US" sz="1600" dirty="0" smtClean="0"/>
              <a:t>電力</a:t>
            </a:r>
            <a:r>
              <a:rPr lang="ja-JP" altLang="en-US" sz="1600" dirty="0"/>
              <a:t>需給</a:t>
            </a:r>
            <a:r>
              <a:rPr lang="ja-JP" altLang="en-US" sz="1600" dirty="0" smtClean="0"/>
              <a:t>の逼迫による停電 （ 以下、「停電」 ） が自社に与える影響について検討していますか。</a:t>
            </a:r>
            <a:endParaRPr lang="en-US" altLang="ja-JP" sz="1600" dirty="0" smtClean="0"/>
          </a:p>
          <a:p>
            <a:pPr marL="92075">
              <a:lnSpc>
                <a:spcPts val="3500"/>
              </a:lnSpc>
            </a:pPr>
            <a:r>
              <a:rPr lang="ja-JP" altLang="en-US" sz="1600" dirty="0" smtClean="0"/>
              <a:t>停電に</a:t>
            </a:r>
            <a:r>
              <a:rPr lang="ja-JP" altLang="en-US" sz="1600" dirty="0"/>
              <a:t>対応した</a:t>
            </a:r>
            <a:r>
              <a:rPr lang="en-US" altLang="ja-JP" sz="1600" dirty="0"/>
              <a:t>BCP</a:t>
            </a:r>
            <a:r>
              <a:rPr lang="ja-JP" altLang="ja-JP" sz="1600" dirty="0"/>
              <a:t>を策定していますか</a:t>
            </a:r>
            <a:r>
              <a:rPr lang="ja-JP" altLang="en-US" sz="1600" dirty="0"/>
              <a:t>。</a:t>
            </a:r>
            <a:endParaRPr lang="en-US" altLang="ja-JP" sz="1600" dirty="0"/>
          </a:p>
          <a:p>
            <a:pPr indent="0">
              <a:lnSpc>
                <a:spcPts val="3500"/>
              </a:lnSpc>
              <a:buNone/>
            </a:pPr>
            <a:r>
              <a:rPr lang="en-US" altLang="ja-JP" sz="1600" b="1" dirty="0" smtClean="0"/>
              <a:t>【</a:t>
            </a:r>
            <a:r>
              <a:rPr lang="ja-JP" altLang="en-US" sz="1600" b="1" dirty="0" smtClean="0"/>
              <a:t>体制について</a:t>
            </a:r>
            <a:r>
              <a:rPr lang="en-US" altLang="ja-JP" sz="1600" b="1" dirty="0" smtClean="0"/>
              <a:t>】</a:t>
            </a:r>
          </a:p>
          <a:p>
            <a:pPr marL="266700" indent="-180975">
              <a:lnSpc>
                <a:spcPts val="3500"/>
              </a:lnSpc>
            </a:pPr>
            <a:r>
              <a:rPr lang="ja-JP" altLang="en-US" sz="1600" dirty="0" smtClean="0"/>
              <a:t>普段から節電のための社内ルールを定めて</a:t>
            </a:r>
            <a:r>
              <a:rPr lang="ja-JP" altLang="en-US" sz="1600" dirty="0" smtClean="0"/>
              <a:t>いますか。</a:t>
            </a:r>
            <a:endParaRPr lang="en-US" altLang="ja-JP" sz="1600" dirty="0" smtClean="0"/>
          </a:p>
          <a:p>
            <a:pPr marL="266700" indent="-180975">
              <a:lnSpc>
                <a:spcPts val="3500"/>
              </a:lnSpc>
            </a:pPr>
            <a:r>
              <a:rPr lang="ja-JP" altLang="en-US" sz="1600" dirty="0" smtClean="0"/>
              <a:t>停電</a:t>
            </a:r>
            <a:r>
              <a:rPr lang="ja-JP" altLang="en-US" sz="1600" dirty="0"/>
              <a:t>の発生が見込まれる際の社内ルール（社内システムの対処方法等）について整理できていますか。</a:t>
            </a:r>
            <a:endParaRPr lang="en-US" altLang="ja-JP" sz="1600" dirty="0"/>
          </a:p>
          <a:p>
            <a:pPr marL="266700" indent="-180975">
              <a:lnSpc>
                <a:spcPts val="3500"/>
              </a:lnSpc>
            </a:pPr>
            <a:r>
              <a:rPr lang="ja-JP" altLang="en-US" sz="1600" dirty="0"/>
              <a:t>停電対応のために必要となる代替電源設備（太陽光発電、蓄電池等）を導入していますか。</a:t>
            </a:r>
            <a:endParaRPr lang="en-US" altLang="ja-JP" sz="1600" dirty="0"/>
          </a:p>
          <a:p>
            <a:pPr marL="266700" indent="-180975">
              <a:lnSpc>
                <a:spcPts val="3500"/>
              </a:lnSpc>
            </a:pPr>
            <a:r>
              <a:rPr lang="ja-JP" altLang="en-US" sz="1600" dirty="0"/>
              <a:t>停電の影響を最小化するための対策（在宅勤務の推奨、社内資産の分散化等）について検討していますか。</a:t>
            </a:r>
            <a:endParaRPr lang="en-US" altLang="ja-JP" sz="1600" dirty="0"/>
          </a:p>
          <a:p>
            <a:pPr marL="85725" indent="0">
              <a:lnSpc>
                <a:spcPts val="3500"/>
              </a:lnSpc>
              <a:buNone/>
            </a:pPr>
            <a:r>
              <a:rPr lang="en-US" altLang="ja-JP" sz="1600" b="1" dirty="0" smtClean="0"/>
              <a:t>【</a:t>
            </a:r>
            <a:r>
              <a:rPr lang="ja-JP" altLang="en-US" sz="1600" b="1" dirty="0" smtClean="0"/>
              <a:t>その他</a:t>
            </a:r>
            <a:r>
              <a:rPr lang="en-US" altLang="ja-JP" sz="1600" b="1" dirty="0" smtClean="0"/>
              <a:t>】</a:t>
            </a:r>
          </a:p>
          <a:p>
            <a:pPr marL="92075">
              <a:lnSpc>
                <a:spcPts val="3500"/>
              </a:lnSpc>
              <a:spcBef>
                <a:spcPts val="0"/>
              </a:spcBef>
            </a:pPr>
            <a:r>
              <a:rPr lang="ja-JP" altLang="en-US" sz="1600" dirty="0" smtClean="0"/>
              <a:t>取引先</a:t>
            </a:r>
            <a:r>
              <a:rPr lang="ja-JP" altLang="en-US" sz="1600" dirty="0"/>
              <a:t>など</a:t>
            </a:r>
            <a:r>
              <a:rPr lang="ja-JP" altLang="en-US" sz="1600" dirty="0" smtClean="0"/>
              <a:t>と停電時の</a:t>
            </a:r>
            <a:r>
              <a:rPr lang="ja-JP" altLang="en-US" sz="1600" dirty="0"/>
              <a:t>対応について相談</a:t>
            </a:r>
            <a:r>
              <a:rPr lang="ja-JP" altLang="en-US" sz="1600" dirty="0" smtClean="0"/>
              <a:t>しています</a:t>
            </a:r>
            <a:r>
              <a:rPr lang="ja-JP" altLang="en-US" sz="1600" dirty="0"/>
              <a:t>か</a:t>
            </a:r>
            <a:r>
              <a:rPr lang="ja-JP" altLang="en-US" sz="1600" dirty="0" smtClean="0"/>
              <a:t>。</a:t>
            </a:r>
            <a:endParaRPr lang="en-US" altLang="ja-JP" sz="1600" dirty="0" smtClean="0"/>
          </a:p>
          <a:p>
            <a:pPr marL="266700" indent="-180975">
              <a:lnSpc>
                <a:spcPts val="3500"/>
              </a:lnSpc>
            </a:pPr>
            <a:r>
              <a:rPr lang="ja-JP" altLang="en-US" sz="1600" dirty="0"/>
              <a:t>停電が発生すると</a:t>
            </a:r>
            <a:r>
              <a:rPr lang="en-US" altLang="ja-JP" sz="1600" dirty="0"/>
              <a:t>PC</a:t>
            </a:r>
            <a:r>
              <a:rPr lang="ja-JP" altLang="en-US" sz="1600" dirty="0"/>
              <a:t>等の情報資産以外にも</a:t>
            </a:r>
            <a:r>
              <a:rPr lang="ja-JP" altLang="en-US" sz="1600" dirty="0" smtClean="0"/>
              <a:t>影響（エレベータ</a:t>
            </a:r>
            <a:r>
              <a:rPr lang="ja-JP" altLang="en-US" sz="1600" dirty="0"/>
              <a:t>や自動ドアの停止、断水</a:t>
            </a:r>
            <a:r>
              <a:rPr lang="ja-JP" altLang="en-US" sz="1600" dirty="0" smtClean="0"/>
              <a:t>等）が</a:t>
            </a:r>
            <a:r>
              <a:rPr lang="ja-JP" altLang="en-US" sz="1600" dirty="0"/>
              <a:t>発生することを認識していますか。</a:t>
            </a:r>
            <a:endParaRPr lang="en-US" altLang="ja-JP" sz="1600" dirty="0"/>
          </a:p>
          <a:p>
            <a:pPr marL="266700" indent="-180975">
              <a:lnSpc>
                <a:spcPts val="3500"/>
              </a:lnSpc>
            </a:pPr>
            <a:r>
              <a:rPr lang="ja-JP" altLang="en-US" sz="1600" dirty="0"/>
              <a:t>電力</a:t>
            </a:r>
            <a:r>
              <a:rPr lang="ja-JP" altLang="en-US" sz="1600" dirty="0" smtClean="0"/>
              <a:t>の</a:t>
            </a:r>
            <a:r>
              <a:rPr lang="ja-JP" altLang="en-US" sz="1600" dirty="0"/>
              <a:t>確保</a:t>
            </a:r>
            <a:r>
              <a:rPr lang="ja-JP" altLang="en-US" sz="1600" dirty="0" smtClean="0"/>
              <a:t>に</a:t>
            </a:r>
            <a:r>
              <a:rPr lang="ja-JP" altLang="en-US" sz="1600" dirty="0"/>
              <a:t>対する都の支援策があることを知っていますか。</a:t>
            </a:r>
            <a:endParaRPr lang="en-US" altLang="ja-JP" sz="1600" dirty="0"/>
          </a:p>
          <a:p>
            <a:pPr lvl="0" indent="0" algn="ctr">
              <a:lnSpc>
                <a:spcPts val="3000"/>
              </a:lnSpc>
              <a:spcBef>
                <a:spcPts val="0"/>
              </a:spcBef>
              <a:buNone/>
            </a:pPr>
            <a:r>
              <a:rPr kumimoji="0" lang="ja-JP" altLang="en-US" sz="1600" dirty="0" smtClean="0">
                <a:solidFill>
                  <a:srgbClr val="000000"/>
                </a:solidFill>
                <a:latin typeface="Arial"/>
              </a:rPr>
              <a:t>　　</a:t>
            </a:r>
            <a:r>
              <a:rPr kumimoji="0" lang="ja-JP" altLang="en-US" sz="1200" dirty="0" smtClean="0">
                <a:solidFill>
                  <a:srgbClr val="000000"/>
                </a:solidFill>
                <a:latin typeface="Arial"/>
              </a:rPr>
              <a:t>　　　　　　</a:t>
            </a:r>
            <a:endParaRPr kumimoji="0" lang="en-US" altLang="ja-JP" sz="1200" dirty="0" smtClean="0">
              <a:solidFill>
                <a:srgbClr val="000000"/>
              </a:solidFill>
              <a:latin typeface="Arial"/>
            </a:endParaRPr>
          </a:p>
          <a:p>
            <a:pPr lvl="0" indent="0" algn="ctr">
              <a:lnSpc>
                <a:spcPts val="3000"/>
              </a:lnSpc>
              <a:spcBef>
                <a:spcPts val="0"/>
              </a:spcBef>
              <a:buNone/>
            </a:pPr>
            <a:r>
              <a:rPr kumimoji="0" lang="ja-JP" altLang="en-US" sz="1200" dirty="0" smtClean="0">
                <a:solidFill>
                  <a:srgbClr val="000000"/>
                </a:solidFill>
                <a:latin typeface="Arial"/>
              </a:rPr>
              <a:t>　－－</a:t>
            </a:r>
            <a:r>
              <a:rPr kumimoji="0" lang="ja-JP" altLang="en-US" sz="1200" dirty="0">
                <a:solidFill>
                  <a:srgbClr val="000000"/>
                </a:solidFill>
                <a:latin typeface="Arial"/>
              </a:rPr>
              <a:t>－</a:t>
            </a:r>
            <a:r>
              <a:rPr kumimoji="0" lang="ja-JP" altLang="en-US" sz="1200" dirty="0" smtClean="0">
                <a:solidFill>
                  <a:srgbClr val="000000"/>
                </a:solidFill>
                <a:latin typeface="Arial"/>
              </a:rPr>
              <a:t>裏面</a:t>
            </a:r>
            <a:r>
              <a:rPr kumimoji="0" lang="ja-JP" altLang="en-US" sz="1200" dirty="0">
                <a:solidFill>
                  <a:srgbClr val="000000"/>
                </a:solidFill>
                <a:latin typeface="Arial"/>
              </a:rPr>
              <a:t>に続きます－－－</a:t>
            </a:r>
            <a:endParaRPr kumimoji="0" lang="en-US" altLang="ja-JP" sz="1200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テキスト ボックス 7"/>
          <p:cNvSpPr txBox="1">
            <a:spLocks noChangeArrowheads="1"/>
          </p:cNvSpPr>
          <p:nvPr/>
        </p:nvSpPr>
        <p:spPr bwMode="auto">
          <a:xfrm>
            <a:off x="5708974" y="751270"/>
            <a:ext cx="1743075" cy="43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80975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indent="0">
              <a:lnSpc>
                <a:spcPts val="3000"/>
              </a:lnSpc>
              <a:buNone/>
            </a:pPr>
            <a:r>
              <a:rPr lang="en-US" altLang="ja-JP" sz="1800" dirty="0" smtClean="0"/>
              <a:t>YES</a:t>
            </a:r>
            <a:r>
              <a:rPr lang="ja-JP" altLang="en-US" sz="1800" dirty="0" smtClean="0"/>
              <a:t>　　</a:t>
            </a:r>
            <a:r>
              <a:rPr lang="en-US" altLang="ja-JP" sz="1800" dirty="0" smtClean="0"/>
              <a:t>NO</a:t>
            </a:r>
          </a:p>
        </p:txBody>
      </p:sp>
      <p:sp>
        <p:nvSpPr>
          <p:cNvPr id="23" name="テキスト ボックス 7"/>
          <p:cNvSpPr txBox="1">
            <a:spLocks noChangeArrowheads="1"/>
          </p:cNvSpPr>
          <p:nvPr/>
        </p:nvSpPr>
        <p:spPr bwMode="auto">
          <a:xfrm>
            <a:off x="5843584" y="1244901"/>
            <a:ext cx="1743075" cy="43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80975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indent="0">
              <a:lnSpc>
                <a:spcPts val="3000"/>
              </a:lnSpc>
              <a:buNone/>
            </a:pPr>
            <a:r>
              <a:rPr lang="ja-JP" altLang="en-US" sz="2000" dirty="0" smtClean="0"/>
              <a:t>□　　□</a:t>
            </a:r>
            <a:endParaRPr lang="en-US" altLang="ja-JP" sz="2000" dirty="0" smtClean="0"/>
          </a:p>
        </p:txBody>
      </p:sp>
      <p:sp>
        <p:nvSpPr>
          <p:cNvPr id="30" name="テキスト ボックス 7"/>
          <p:cNvSpPr txBox="1">
            <a:spLocks noChangeArrowheads="1"/>
          </p:cNvSpPr>
          <p:nvPr/>
        </p:nvSpPr>
        <p:spPr bwMode="auto">
          <a:xfrm>
            <a:off x="5843584" y="2163436"/>
            <a:ext cx="1743075" cy="43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80975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indent="0">
              <a:lnSpc>
                <a:spcPts val="3000"/>
              </a:lnSpc>
              <a:buNone/>
            </a:pPr>
            <a:r>
              <a:rPr lang="ja-JP" altLang="en-US" sz="2000" dirty="0" smtClean="0"/>
              <a:t>□　　□</a:t>
            </a:r>
            <a:endParaRPr lang="en-US" altLang="ja-JP" sz="2000" dirty="0" smtClean="0"/>
          </a:p>
        </p:txBody>
      </p:sp>
      <p:sp>
        <p:nvSpPr>
          <p:cNvPr id="22" name="テキスト ボックス 7"/>
          <p:cNvSpPr txBox="1">
            <a:spLocks noChangeArrowheads="1"/>
          </p:cNvSpPr>
          <p:nvPr/>
        </p:nvSpPr>
        <p:spPr bwMode="auto">
          <a:xfrm>
            <a:off x="5843584" y="7462567"/>
            <a:ext cx="1743075" cy="43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80975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indent="0">
              <a:lnSpc>
                <a:spcPts val="3000"/>
              </a:lnSpc>
              <a:buNone/>
            </a:pPr>
            <a:r>
              <a:rPr lang="ja-JP" altLang="en-US" sz="2000" dirty="0" smtClean="0"/>
              <a:t>□　　□</a:t>
            </a:r>
            <a:endParaRPr lang="en-US" altLang="ja-JP" sz="2000" dirty="0" smtClean="0"/>
          </a:p>
        </p:txBody>
      </p:sp>
      <p:sp>
        <p:nvSpPr>
          <p:cNvPr id="24" name="テキスト ボックス 7"/>
          <p:cNvSpPr txBox="1">
            <a:spLocks noChangeArrowheads="1"/>
          </p:cNvSpPr>
          <p:nvPr/>
        </p:nvSpPr>
        <p:spPr bwMode="auto">
          <a:xfrm>
            <a:off x="5843584" y="3682282"/>
            <a:ext cx="1743075" cy="43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80975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indent="0">
              <a:lnSpc>
                <a:spcPts val="3000"/>
              </a:lnSpc>
              <a:buNone/>
            </a:pPr>
            <a:r>
              <a:rPr lang="ja-JP" altLang="en-US" sz="2000" dirty="0" smtClean="0"/>
              <a:t>□　　□</a:t>
            </a:r>
            <a:endParaRPr lang="en-US" altLang="ja-JP" sz="2000" dirty="0" smtClean="0"/>
          </a:p>
        </p:txBody>
      </p:sp>
      <p:sp>
        <p:nvSpPr>
          <p:cNvPr id="28" name="テキスト ボックス 7"/>
          <p:cNvSpPr txBox="1">
            <a:spLocks noChangeArrowheads="1"/>
          </p:cNvSpPr>
          <p:nvPr/>
        </p:nvSpPr>
        <p:spPr bwMode="auto">
          <a:xfrm>
            <a:off x="5843584" y="4651798"/>
            <a:ext cx="1743075" cy="43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80975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indent="0">
              <a:lnSpc>
                <a:spcPts val="3000"/>
              </a:lnSpc>
              <a:buNone/>
            </a:pPr>
            <a:r>
              <a:rPr lang="ja-JP" altLang="en-US" sz="2000" dirty="0" smtClean="0"/>
              <a:t>□　　□</a:t>
            </a:r>
            <a:endParaRPr lang="en-US" altLang="ja-JP" sz="2000" dirty="0" smtClean="0"/>
          </a:p>
        </p:txBody>
      </p:sp>
      <p:sp>
        <p:nvSpPr>
          <p:cNvPr id="34" name="テキスト ボックス 7"/>
          <p:cNvSpPr txBox="1">
            <a:spLocks noChangeArrowheads="1"/>
          </p:cNvSpPr>
          <p:nvPr/>
        </p:nvSpPr>
        <p:spPr bwMode="auto">
          <a:xfrm>
            <a:off x="5843584" y="5564696"/>
            <a:ext cx="1743075" cy="43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80975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indent="0">
              <a:lnSpc>
                <a:spcPts val="3000"/>
              </a:lnSpc>
              <a:buNone/>
            </a:pPr>
            <a:r>
              <a:rPr lang="ja-JP" altLang="en-US" sz="2000" dirty="0" smtClean="0"/>
              <a:t>□　　□</a:t>
            </a:r>
            <a:endParaRPr lang="en-US" altLang="ja-JP" sz="2000" dirty="0" smtClean="0"/>
          </a:p>
        </p:txBody>
      </p:sp>
      <p:sp>
        <p:nvSpPr>
          <p:cNvPr id="35" name="テキスト ボックス 7"/>
          <p:cNvSpPr txBox="1">
            <a:spLocks noChangeArrowheads="1"/>
          </p:cNvSpPr>
          <p:nvPr/>
        </p:nvSpPr>
        <p:spPr bwMode="auto">
          <a:xfrm>
            <a:off x="5843584" y="6940185"/>
            <a:ext cx="1743075" cy="43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80975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indent="0">
              <a:lnSpc>
                <a:spcPts val="3000"/>
              </a:lnSpc>
              <a:buNone/>
            </a:pPr>
            <a:r>
              <a:rPr lang="ja-JP" altLang="en-US" sz="2000" dirty="0" smtClean="0"/>
              <a:t>□　　□</a:t>
            </a:r>
            <a:endParaRPr lang="en-US" altLang="ja-JP" sz="2000" dirty="0" smtClean="0"/>
          </a:p>
        </p:txBody>
      </p:sp>
      <p:sp>
        <p:nvSpPr>
          <p:cNvPr id="38" name="テキスト ボックス 7"/>
          <p:cNvSpPr txBox="1">
            <a:spLocks noChangeArrowheads="1"/>
          </p:cNvSpPr>
          <p:nvPr/>
        </p:nvSpPr>
        <p:spPr bwMode="auto">
          <a:xfrm>
            <a:off x="5843584" y="3202836"/>
            <a:ext cx="1743075" cy="43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80975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indent="0">
              <a:lnSpc>
                <a:spcPts val="3000"/>
              </a:lnSpc>
              <a:buNone/>
            </a:pPr>
            <a:r>
              <a:rPr lang="ja-JP" altLang="en-US" sz="2000" dirty="0" smtClean="0"/>
              <a:t>□　　□</a:t>
            </a:r>
            <a:endParaRPr lang="en-US" altLang="ja-JP" sz="2000" dirty="0" smtClean="0"/>
          </a:p>
        </p:txBody>
      </p:sp>
      <p:sp>
        <p:nvSpPr>
          <p:cNvPr id="15" name="テキスト ボックス 7"/>
          <p:cNvSpPr txBox="1">
            <a:spLocks noChangeArrowheads="1"/>
          </p:cNvSpPr>
          <p:nvPr/>
        </p:nvSpPr>
        <p:spPr bwMode="auto">
          <a:xfrm>
            <a:off x="5843584" y="8841115"/>
            <a:ext cx="1743075" cy="43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80975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indent="0">
              <a:lnSpc>
                <a:spcPts val="3000"/>
              </a:lnSpc>
              <a:buNone/>
            </a:pPr>
            <a:r>
              <a:rPr lang="ja-JP" altLang="en-US" sz="2000" dirty="0" smtClean="0"/>
              <a:t>□　　□</a:t>
            </a:r>
            <a:endParaRPr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258931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186373" y="330835"/>
            <a:ext cx="7219314" cy="3741103"/>
            <a:chOff x="259080" y="6617449"/>
            <a:chExt cx="7219314" cy="3741103"/>
          </a:xfrm>
        </p:grpSpPr>
        <p:sp>
          <p:nvSpPr>
            <p:cNvPr id="14" name="テキスト ボックス 7"/>
            <p:cNvSpPr txBox="1">
              <a:spLocks noChangeArrowheads="1"/>
            </p:cNvSpPr>
            <p:nvPr/>
          </p:nvSpPr>
          <p:spPr bwMode="auto">
            <a:xfrm>
              <a:off x="369569" y="6640507"/>
              <a:ext cx="7108825" cy="61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indent="180975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lnSpc>
                  <a:spcPts val="2200"/>
                </a:lnSpc>
                <a:spcBef>
                  <a:spcPct val="0"/>
                </a:spcBef>
                <a:buFont typeface="Wingdings" panose="05000000000000000000" pitchFamily="2" charset="2"/>
                <a:buChar char="ü"/>
              </a:pPr>
              <a:r>
                <a:rPr lang="ja-JP" altLang="en-US" sz="1400" dirty="0" smtClean="0">
                  <a:latin typeface="+mn-ea"/>
                  <a:ea typeface="+mn-ea"/>
                </a:rPr>
                <a:t>東京都の主な支援策は</a:t>
              </a:r>
              <a:r>
                <a:rPr lang="ja-JP" altLang="en-US" sz="1400" dirty="0">
                  <a:latin typeface="+mn-ea"/>
                  <a:ea typeface="+mn-ea"/>
                </a:rPr>
                <a:t>下記</a:t>
              </a:r>
              <a:r>
                <a:rPr lang="ja-JP" altLang="en-US" sz="1400" dirty="0" smtClean="0">
                  <a:latin typeface="+mn-ea"/>
                  <a:ea typeface="+mn-ea"/>
                </a:rPr>
                <a:t>参照（詳細は以下</a:t>
              </a:r>
              <a:r>
                <a:rPr lang="en-US" altLang="ja-JP" sz="1400" dirty="0" smtClean="0">
                  <a:latin typeface="+mn-ea"/>
                  <a:ea typeface="+mn-ea"/>
                </a:rPr>
                <a:t>HP</a:t>
              </a:r>
              <a:r>
                <a:rPr lang="ja-JP" altLang="en-US" sz="1400" dirty="0" smtClean="0">
                  <a:latin typeface="+mn-ea"/>
                  <a:ea typeface="+mn-ea"/>
                </a:rPr>
                <a:t>に記載）</a:t>
              </a:r>
              <a:endParaRPr lang="en-US" altLang="ja-JP" sz="1400" dirty="0" smtClean="0">
                <a:latin typeface="+mn-ea"/>
                <a:ea typeface="+mn-ea"/>
              </a:endParaRPr>
            </a:p>
            <a:p>
              <a:pPr indent="0" eaLnBrk="1" hangingPunct="1">
                <a:lnSpc>
                  <a:spcPts val="2200"/>
                </a:lnSpc>
                <a:spcBef>
                  <a:spcPct val="0"/>
                </a:spcBef>
                <a:buNone/>
              </a:pPr>
              <a:r>
                <a:rPr lang="ja-JP" altLang="en-US" sz="1400" dirty="0">
                  <a:latin typeface="+mn-ea"/>
                  <a:ea typeface="+mn-ea"/>
                </a:rPr>
                <a:t>　</a:t>
              </a:r>
              <a:r>
                <a:rPr lang="en-US" altLang="ja-JP" sz="1400" dirty="0" smtClean="0">
                  <a:latin typeface="+mn-ea"/>
                  <a:ea typeface="+mn-ea"/>
                </a:rPr>
                <a:t>https</a:t>
              </a:r>
              <a:r>
                <a:rPr lang="en-US" altLang="ja-JP" sz="1400" dirty="0">
                  <a:latin typeface="+mn-ea"/>
                  <a:ea typeface="+mn-ea"/>
                </a:rPr>
                <a:t>://www.tokyo-kosha.or.jp/support/shien/bcp/sakutei.html</a:t>
              </a:r>
              <a:endParaRPr lang="en-US" altLang="ja-JP" sz="1400" dirty="0" smtClean="0">
                <a:latin typeface="+mn-ea"/>
                <a:ea typeface="+mn-ea"/>
              </a:endParaRPr>
            </a:p>
          </p:txBody>
        </p:sp>
        <p:sp>
          <p:nvSpPr>
            <p:cNvPr id="16" name="AutoShape 10"/>
            <p:cNvSpPr>
              <a:spLocks noChangeArrowheads="1"/>
            </p:cNvSpPr>
            <p:nvPr/>
          </p:nvSpPr>
          <p:spPr bwMode="auto">
            <a:xfrm>
              <a:off x="259080" y="6617449"/>
              <a:ext cx="6736080" cy="3741103"/>
            </a:xfrm>
            <a:prstGeom prst="roundRect">
              <a:avLst>
                <a:gd name="adj" fmla="val 8796"/>
              </a:avLst>
            </a:prstGeom>
            <a:noFill/>
            <a:ln w="38100" cmpd="dbl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>
                      <a:alpha val="50195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Ø"/>
                <a:defRPr kumimoji="1" sz="1600">
                  <a:solidFill>
                    <a:srgbClr val="0066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l"/>
                <a:defRPr kumimoji="1" sz="1600">
                  <a:solidFill>
                    <a:srgbClr val="0066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1200">
                  <a:solidFill>
                    <a:srgbClr val="0066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3pPr>
              <a:lvl4pPr marL="1600200" indent="-228600">
                <a:spcBef>
                  <a:spcPct val="20000"/>
                </a:spcBef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  <p:grpSp>
          <p:nvGrpSpPr>
            <p:cNvPr id="17" name="グループ化 16"/>
            <p:cNvGrpSpPr/>
            <p:nvPr/>
          </p:nvGrpSpPr>
          <p:grpSpPr>
            <a:xfrm>
              <a:off x="483549" y="7262919"/>
              <a:ext cx="6382071" cy="1565162"/>
              <a:chOff x="620709" y="6645376"/>
              <a:chExt cx="6382071" cy="1565162"/>
            </a:xfrm>
          </p:grpSpPr>
          <p:sp>
            <p:nvSpPr>
              <p:cNvPr id="18" name="Text Box 6"/>
              <p:cNvSpPr txBox="1">
                <a:spLocks noChangeArrowheads="1"/>
              </p:cNvSpPr>
              <p:nvPr/>
            </p:nvSpPr>
            <p:spPr bwMode="auto">
              <a:xfrm>
                <a:off x="620709" y="6645376"/>
                <a:ext cx="4679950" cy="2680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" tIns="10800" rIns="18000" bIns="10800">
                <a:spAutoFit/>
              </a:bodyPr>
              <a:lstStyle>
                <a:lvl1pPr>
                  <a:spcBef>
                    <a:spcPct val="20000"/>
                  </a:spcBef>
                  <a:buFont typeface="Wingdings" panose="05000000000000000000" pitchFamily="2" charset="2"/>
                  <a:buChar char="Ø"/>
                  <a:defRPr kumimoji="1" sz="1600">
                    <a:solidFill>
                      <a:srgbClr val="0066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l"/>
                  <a:defRPr kumimoji="1" sz="1600">
                    <a:solidFill>
                      <a:srgbClr val="0066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1200">
                    <a:solidFill>
                      <a:srgbClr val="0066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3pPr>
                <a:lvl4pPr marL="1600200" indent="-228600">
                  <a:spcBef>
                    <a:spcPct val="20000"/>
                  </a:spcBef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dirty="0">
                    <a:solidFill>
                      <a:srgbClr val="000000"/>
                    </a:solidFill>
                    <a:latin typeface="Arial" panose="020B0604020202020204" pitchFamily="34" charset="0"/>
                    <a:ea typeface="HGP創英角ｺﾞｼｯｸUB" panose="020B0900000000000000" pitchFamily="50" charset="-128"/>
                  </a:rPr>
                  <a:t>東京都</a:t>
                </a:r>
                <a:r>
                  <a:rPr lang="ja-JP" altLang="en-US" dirty="0" smtClean="0">
                    <a:solidFill>
                      <a:srgbClr val="000000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ＢＣＰ</a:t>
                </a:r>
                <a:r>
                  <a:rPr lang="ja-JP" altLang="en-US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HGP創英角ｺﾞｼｯｸUB" panose="020B0900000000000000" pitchFamily="50" charset="-128"/>
                  </a:rPr>
                  <a:t>策定支援事業</a:t>
                </a:r>
                <a:endParaRPr lang="ja-JP" altLang="en-US" dirty="0">
                  <a:solidFill>
                    <a:srgbClr val="000000"/>
                  </a:solidFill>
                  <a:latin typeface="Arial" panose="020B0604020202020204" pitchFamily="34" charset="0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9" name="Text Box 9"/>
              <p:cNvSpPr txBox="1">
                <a:spLocks noChangeArrowheads="1"/>
              </p:cNvSpPr>
              <p:nvPr/>
            </p:nvSpPr>
            <p:spPr bwMode="auto">
              <a:xfrm>
                <a:off x="620710" y="6842205"/>
                <a:ext cx="6382070" cy="13683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8000" tIns="10800" rIns="18000" bIns="10800">
                <a:spAutoFit/>
              </a:bodyPr>
              <a:lstStyle>
                <a:lvl1pPr>
                  <a:spcBef>
                    <a:spcPct val="20000"/>
                  </a:spcBef>
                  <a:buFont typeface="Wingdings" panose="05000000000000000000" pitchFamily="2" charset="2"/>
                  <a:buChar char="Ø"/>
                  <a:defRPr kumimoji="1" sz="1600">
                    <a:solidFill>
                      <a:srgbClr val="0066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l"/>
                  <a:defRPr kumimoji="1" sz="1600">
                    <a:solidFill>
                      <a:srgbClr val="0066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1200">
                    <a:solidFill>
                      <a:srgbClr val="0066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3pPr>
                <a:lvl4pPr marL="1600200" indent="-228600">
                  <a:spcBef>
                    <a:spcPct val="20000"/>
                  </a:spcBef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lnSpc>
                    <a:spcPts val="3000"/>
                  </a:lnSpc>
                  <a:spcBef>
                    <a:spcPct val="0"/>
                  </a:spcBef>
                  <a:buFontTx/>
                  <a:buNone/>
                </a:pPr>
                <a:r>
                  <a:rPr lang="ja-JP" alt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rPr>
                  <a:t>　</a:t>
                </a:r>
                <a:r>
                  <a:rPr lang="ja-JP" altLang="en-US" dirty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rPr>
                  <a:t>～</a:t>
                </a:r>
                <a:r>
                  <a:rPr lang="ja-JP" altLang="en-US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rPr>
                  <a:t>事業の特徴～</a:t>
                </a:r>
                <a:endParaRPr lang="en-US" altLang="ja-JP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  <a:p>
                <a:pPr marL="285750" indent="-285750" eaLnBrk="1" hangingPunct="1">
                  <a:lnSpc>
                    <a:spcPts val="2500"/>
                  </a:lnSpc>
                  <a:spcBef>
                    <a:spcPct val="0"/>
                  </a:spcBef>
                </a:pPr>
                <a:r>
                  <a:rPr lang="ja-JP" altLang="en-US" sz="14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rPr>
                  <a:t>最短</a:t>
                </a:r>
                <a:r>
                  <a:rPr lang="en-US" altLang="ja-JP" sz="14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rPr>
                  <a:t>1.5</a:t>
                </a:r>
                <a:r>
                  <a:rPr lang="ja-JP" altLang="en-US" sz="14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rPr>
                  <a:t>日で自社に最適な</a:t>
                </a:r>
                <a:r>
                  <a:rPr lang="en-US" altLang="ja-JP" sz="14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rPr>
                  <a:t>BCP</a:t>
                </a:r>
                <a:r>
                  <a:rPr lang="ja-JP" altLang="en-US" sz="14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rPr>
                  <a:t>策定を完了させることができます</a:t>
                </a:r>
                <a:endParaRPr lang="en-US" altLang="ja-JP" sz="14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  <a:p>
                <a:pPr marL="285750" indent="-285750" eaLnBrk="1" hangingPunct="1">
                  <a:lnSpc>
                    <a:spcPts val="2500"/>
                  </a:lnSpc>
                  <a:spcBef>
                    <a:spcPct val="0"/>
                  </a:spcBef>
                </a:pPr>
                <a:r>
                  <a:rPr lang="ja-JP" altLang="en-US" sz="14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rPr>
                  <a:t>中小</a:t>
                </a:r>
                <a:r>
                  <a:rPr lang="ja-JP" altLang="en-US" sz="1400" dirty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rPr>
                  <a:t>企業</a:t>
                </a:r>
                <a:r>
                  <a:rPr lang="ja-JP" altLang="en-US" sz="14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rPr>
                  <a:t>への</a:t>
                </a:r>
                <a:r>
                  <a:rPr lang="en-US" altLang="ja-JP" sz="14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rPr>
                  <a:t>BCP</a:t>
                </a:r>
                <a:r>
                  <a:rPr lang="ja-JP" altLang="en-US" sz="14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rPr>
                  <a:t>策定の支援実績が豊富なコンサルタントが担当します</a:t>
                </a:r>
                <a:endParaRPr lang="en-US" altLang="ja-JP" sz="140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  <a:p>
                <a:pPr marL="285750" indent="-285750" eaLnBrk="1" hangingPunct="1">
                  <a:lnSpc>
                    <a:spcPts val="2500"/>
                  </a:lnSpc>
                  <a:spcBef>
                    <a:spcPct val="0"/>
                  </a:spcBef>
                </a:pPr>
                <a:r>
                  <a:rPr lang="ja-JP" altLang="en-US" sz="1400" dirty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rPr>
                  <a:t>業種</a:t>
                </a:r>
                <a:r>
                  <a:rPr lang="ja-JP" altLang="en-US" sz="14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rPr>
                  <a:t>や規模等、各者への実情に合わせて個別コンサルティングを実施します</a:t>
                </a:r>
                <a:endParaRPr lang="en-US" altLang="ja-JP" sz="14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endParaRPr>
              </a:p>
            </p:txBody>
          </p:sp>
        </p:grp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876" y="409156"/>
            <a:ext cx="757953" cy="757953"/>
          </a:xfrm>
          <a:prstGeom prst="rect">
            <a:avLst/>
          </a:prstGeom>
        </p:spPr>
      </p:pic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10843" y="2691983"/>
            <a:ext cx="6275708" cy="11759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000" tIns="10800" rIns="18000" bIns="10800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kumimoji="1" sz="160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l"/>
              <a:defRPr kumimoji="1" sz="160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20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（問合せ先）</a:t>
            </a:r>
            <a:endParaRPr lang="en-US" altLang="ja-JP" dirty="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542925" lvl="1">
              <a:lnSpc>
                <a:spcPts val="3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（公財）東京都中小企業振興公社総合支援課</a:t>
            </a:r>
            <a:r>
              <a:rPr lang="en-US" altLang="zh-TW" sz="1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BCP</a:t>
            </a:r>
            <a:r>
              <a:rPr lang="zh-TW" altLang="en-US" sz="1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策定支援事業 事務局</a:t>
            </a:r>
          </a:p>
          <a:p>
            <a:pPr marL="542925" lvl="1">
              <a:lnSpc>
                <a:spcPts val="3000"/>
              </a:lnSpc>
              <a:spcBef>
                <a:spcPct val="0"/>
              </a:spcBef>
              <a:buFontTx/>
              <a:buNone/>
            </a:pPr>
            <a:r>
              <a:rPr lang="en-US" altLang="zh-TW" sz="1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TEL</a:t>
            </a:r>
            <a:r>
              <a:rPr lang="zh-TW" altLang="en-US" sz="1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：</a:t>
            </a:r>
            <a:r>
              <a:rPr lang="en-US" altLang="zh-TW" sz="14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03-3251-7885</a:t>
            </a:r>
            <a:r>
              <a:rPr lang="ja-JP" alt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r>
              <a:rPr lang="en-US" altLang="ja-JP" sz="1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E-mail</a:t>
            </a:r>
            <a:r>
              <a:rPr lang="ja-JP" altLang="en-US" sz="1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：</a:t>
            </a:r>
            <a:r>
              <a:rPr lang="en-US" altLang="ja-JP" sz="1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bcp-sien@tokyo-kosha.or.jp</a:t>
            </a:r>
            <a:endParaRPr lang="en-US" altLang="ja-JP" sz="1400" dirty="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2225503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7D5E3431D2D7B43A7B817E01040637B" ma:contentTypeVersion="12" ma:contentTypeDescription="新しいドキュメントを作成します。" ma:contentTypeScope="" ma:versionID="0fb99de20708849ab111c531f2defe0f">
  <xsd:schema xmlns:xsd="http://www.w3.org/2001/XMLSchema" xmlns:xs="http://www.w3.org/2001/XMLSchema" xmlns:p="http://schemas.microsoft.com/office/2006/metadata/properties" xmlns:ns2="dc3659bb-5680-4cdf-bf36-54708c88e174" xmlns:ns3="28cc3504-0c77-4ef5-8628-53bf7f874da8" targetNamespace="http://schemas.microsoft.com/office/2006/metadata/properties" ma:root="true" ma:fieldsID="a55866472e726b8984a22acc99dc538b" ns2:_="" ns3:_="">
    <xsd:import namespace="dc3659bb-5680-4cdf-bf36-54708c88e174"/>
    <xsd:import namespace="28cc3504-0c77-4ef5-8628-53bf7f874d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3659bb-5680-4cdf-bf36-54708c88e1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cc3504-0c77-4ef5-8628-53bf7f874da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2B4BB4-87D6-46BE-8843-692828E1DB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3659bb-5680-4cdf-bf36-54708c88e174"/>
    <ds:schemaRef ds:uri="28cc3504-0c77-4ef5-8628-53bf7f874d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D3034B-C97E-49F8-8D36-51B81381473F}">
  <ds:schemaRefs>
    <ds:schemaRef ds:uri="http://purl.org/dc/dcmitype/"/>
    <ds:schemaRef ds:uri="dc3659bb-5680-4cdf-bf36-54708c88e174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28cc3504-0c77-4ef5-8628-53bf7f874da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BD9D45D-2210-4BA0-A2D3-66509C1AFF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2843</TotalTime>
  <Words>385</Words>
  <PresentationFormat>ユーザー設定</PresentationFormat>
  <Paragraphs>38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HGS創英角ｺﾞｼｯｸUB</vt:lpstr>
      <vt:lpstr>ＭＳ Ｐゴシック</vt:lpstr>
      <vt:lpstr>Arial</vt:lpstr>
      <vt:lpstr>Wingdings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2022-05-17T01:42:00Z</cp:lastPrinted>
  <dcterms:created xsi:type="dcterms:W3CDTF">2008-03-18T10:49:48Z</dcterms:created>
  <dcterms:modified xsi:type="dcterms:W3CDTF">2022-06-08T04:31:29Z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0x010100F7D5E3431D2D7B43A7B817E01040637B</vt:lpwstr>
  </property>
</Properties>
</file>