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99FF"/>
    <a:srgbClr val="5562DD"/>
    <a:srgbClr val="0066FF"/>
    <a:srgbClr val="0000FF"/>
    <a:srgbClr val="07F946"/>
    <a:srgbClr val="FDB5E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38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571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D8F11A3F-4EC6-40C6-9101-BE530A41A176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182"/>
            <a:ext cx="2949787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1182"/>
            <a:ext cx="2949787" cy="496570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AB388940-5E09-4174-95F0-A4FAD5E491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73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>
              <a:defRPr sz="1200"/>
            </a:lvl1pPr>
          </a:lstStyle>
          <a:p>
            <a:fld id="{98B3BE61-7618-4100-A034-F9B09DF0E6EA}" type="datetimeFigureOut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>
              <a:defRPr sz="1200"/>
            </a:lvl1pPr>
          </a:lstStyle>
          <a:p>
            <a:fld id="{3B9BDFF1-8879-41D4-9EB8-36D7C970D92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6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BDFF1-8879-41D4-9EB8-36D7C970D92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381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62CC-EB2B-4D97-B442-EC16F0C722C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FDB99-9AA4-486D-8244-DDEF8F088150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8D20-41EC-429C-90CB-5471217388F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734-A16F-4F05-9D96-95CCBAE9973C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5B0-47D9-4897-B94F-FD8C5B801D73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F677-2B56-45C5-9D65-76DEAB57C15C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B100-1D52-4840-B916-C615C5BE1386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EFA4-D0C6-43DF-895E-F81468A5D70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0AFF-5CE5-4CED-912A-23B1F9B2D870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0DD1-C4A6-4B41-B07C-4931B313EF75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D84C-BD93-40C3-B089-2201D44F2D7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76E933-42F4-4930-9341-BCEB7FB6094A}" type="datetime1">
              <a:rPr kumimoji="1" lang="ja-JP" altLang="en-US" smtClean="0"/>
              <a:pPr/>
              <a:t>2017/11/21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96B963-C08B-4D26-8FC3-58A166631BD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510"/>
            <a:ext cx="6851176" cy="656783"/>
          </a:xfrm>
          <a:prstGeom prst="rect">
            <a:avLst/>
          </a:prstGeom>
          <a:solidFill>
            <a:schemeClr val="accent2">
              <a:lumMod val="50000"/>
              <a:alpha val="78000"/>
            </a:schemeClr>
          </a:solidFill>
          <a:ln w="50800" cmpd="thickThin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6785"/>
            <a:ext cx="6813376" cy="58477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（基礎編）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下請取引契約及び代金法セミナー　　担当：平田・三好　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en-US" altLang="ja-JP" sz="1600" dirty="0" smtClean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平成３０年</a:t>
            </a:r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２６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日（金）　１３：３０～１６：４０</a:t>
            </a:r>
            <a:endParaRPr kumimoji="1" lang="ja-JP" altLang="en-US" sz="16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08417"/>
              </p:ext>
            </p:extLst>
          </p:nvPr>
        </p:nvGraphicFramePr>
        <p:xfrm>
          <a:off x="116632" y="2528052"/>
          <a:ext cx="6696743" cy="28360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86951"/>
                <a:gridCol w="2217723"/>
                <a:gridCol w="1144631"/>
                <a:gridCol w="2047438"/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企業名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60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所在地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〒　　　　　－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ＴＥＬ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ＦＡＸ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メールアドレス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資本金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　　　　　　　　　　　　　　万円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従業員数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　　　　　　　　　　　　　　　　名　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2345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主要取扱製品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業種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</a:tr>
              <a:tr h="3080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受講者１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（役職）</a:t>
                      </a:r>
                      <a:endParaRPr kumimoji="1" lang="ja-JP" altLang="en-US" sz="11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（氏名）</a:t>
                      </a:r>
                      <a:endParaRPr kumimoji="1" lang="ja-JP" altLang="en-US" sz="110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05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受講者２</a:t>
                      </a:r>
                      <a:endParaRPr kumimoji="1" lang="ja-JP" altLang="en-US" sz="12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（役職）</a:t>
                      </a:r>
                      <a:endParaRPr kumimoji="1" lang="ja-JP" altLang="en-US" sz="1100" b="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ﾌﾟﾚｾﾞﾝｽEB" panose="02020800000000000000" pitchFamily="18" charset="-128"/>
                          <a:ea typeface="HGP創英ﾌﾟﾚｾﾞﾝｽEB" panose="02020800000000000000" pitchFamily="18" charset="-128"/>
                        </a:rPr>
                        <a:t>（氏名）</a:t>
                      </a:r>
                      <a:endParaRPr kumimoji="1" lang="ja-JP" altLang="en-US" sz="1100" dirty="0">
                        <a:latin typeface="HGP創英ﾌﾟﾚｾﾞﾝｽEB" panose="02020800000000000000" pitchFamily="18" charset="-128"/>
                        <a:ea typeface="HGP創英ﾌﾟﾚｾﾞﾝｽEB" panose="020208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44624" y="5364088"/>
            <a:ext cx="6813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＊受講証等は発行いたしませんので、当日会場に直接お越しください。</a:t>
            </a:r>
            <a:endParaRPr lang="en-US" altLang="ja-JP" sz="1200" dirty="0" smtClean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0" y="5652120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会場アクセス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3707" y="971600"/>
            <a:ext cx="67552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①公社ホームページから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http://www.tokyo-kosha.or.jp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のセミナーページから「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み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フォーム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」に必要事項を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入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力</a:t>
            </a:r>
            <a:r>
              <a:rPr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して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送信してください。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u="sng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②メールから　</a:t>
            </a:r>
            <a:r>
              <a:rPr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14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本「申込書」に必要事項を記入し、</a:t>
            </a:r>
            <a:r>
              <a:rPr kumimoji="1" lang="en-US" altLang="ja-JP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torihiki@tokyo-kosha.or.jp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宛に</a:t>
            </a:r>
            <a:r>
              <a:rPr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送信してください。</a:t>
            </a:r>
            <a:endParaRPr lang="en-US" altLang="ja-JP" sz="14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27384" y="705054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お申し込み方法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7384" y="2168012"/>
            <a:ext cx="4365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kumimoji="1"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受講</a:t>
            </a:r>
            <a:r>
              <a:rPr lang="ja-JP" altLang="en-US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申込書</a:t>
            </a:r>
            <a:r>
              <a:rPr kumimoji="1" lang="en-US" altLang="ja-JP" sz="1600" b="1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  <a:endParaRPr kumimoji="1" lang="ja-JP" altLang="en-US" sz="1600" b="1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008" y="8277507"/>
            <a:ext cx="6813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個人情報の取り扱いについて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　　当公社、講師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利用目的　１．当該事業の事務連絡や運営管理・統計分析のために使用します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．経営支援・技術支援等各種事業案内やアンケート調査依頼等を行う場合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があります。※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上記２を希望されない方は、当該事業担当者までご連絡ください。</a:t>
            </a:r>
          </a:p>
          <a:p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○第三者への提供　　原則として行いませんが、以下により行政機関へ提供する場合があります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目的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当公社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からの事業報告、各種事業案内・アンケート調査依頼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項目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氏名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、連絡先等、当該事業申込書記載の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内容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③（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手段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電子データ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プリントアウト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した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用紙※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上記２を希望されない方は、当該事業担当者までご連絡ください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。＊</a:t>
            </a:r>
            <a:r>
              <a:rPr lang="ja-JP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個人情報は「個人情報の保護に関する要綱」に基づき管理しております</a:t>
            </a:r>
            <a:r>
              <a:rPr lang="ja-JP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詳しくは当社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ＨＰ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をご覧ください。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1" t="28727" r="13296" b="20929"/>
          <a:stretch/>
        </p:blipFill>
        <p:spPr bwMode="auto">
          <a:xfrm>
            <a:off x="78941" y="5971858"/>
            <a:ext cx="3346647" cy="2278783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30" b="2688"/>
          <a:stretch/>
        </p:blipFill>
        <p:spPr bwMode="auto">
          <a:xfrm>
            <a:off x="3457992" y="7060632"/>
            <a:ext cx="3365887" cy="61551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7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2249</TotalTime>
  <Words>75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三好 昌之</cp:lastModifiedBy>
  <cp:revision>223</cp:revision>
  <cp:lastPrinted>2015-02-05T08:10:49Z</cp:lastPrinted>
  <dcterms:created xsi:type="dcterms:W3CDTF">2015-01-27T02:13:18Z</dcterms:created>
  <dcterms:modified xsi:type="dcterms:W3CDTF">2017-11-21T01:45:48Z</dcterms:modified>
</cp:coreProperties>
</file>