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99FF"/>
    <a:srgbClr val="5562DD"/>
    <a:srgbClr val="0066FF"/>
    <a:srgbClr val="0000FF"/>
    <a:srgbClr val="07F946"/>
    <a:srgbClr val="FDB5E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90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D8F11A3F-4EC6-40C6-9101-BE530A41A176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182"/>
            <a:ext cx="2949787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1182"/>
            <a:ext cx="2949787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AB388940-5E09-4174-95F0-A4FAD5E491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3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98B3BE61-7618-4100-A034-F9B09DF0E6EA}" type="datetimeFigureOut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3B9BDFF1-8879-41D4-9EB8-36D7C970D9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6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DFF1-8879-41D4-9EB8-36D7C970D92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381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5386151"/>
            <a:ext cx="6851142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642918" y="1619234"/>
            <a:ext cx="5518586" cy="1960033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642918" y="3611029"/>
            <a:ext cx="5518586" cy="123825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E52362CC-EB2B-4D97-B442-EC16F0C722C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4095748"/>
            <a:ext cx="6858000" cy="1487985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5270215"/>
            <a:ext cx="6858000" cy="49215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5079714"/>
            <a:ext cx="6858000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5454071"/>
            <a:ext cx="68580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5767152"/>
            <a:ext cx="6858000" cy="737408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07442" y="5429258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14300" y="5358822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07442" y="4953005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14300" y="5174966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648078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134892"/>
            <a:ext cx="6172200" cy="62496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21AFDB99-9AA4-486D-8244-DDEF8F088150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666727"/>
            <a:ext cx="1543050" cy="790580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1667" y="666726"/>
            <a:ext cx="4514850" cy="790580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13E78D20-41EC-429C-90CB-5471217388F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47" y="2152636"/>
            <a:ext cx="6172200" cy="624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B367E734-A16F-4F05-9D96-95CCBAE9973C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908" y="3598321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908" y="1568430"/>
            <a:ext cx="5829300" cy="2000249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F7E895B0-47D9-4897-B94F-FD8C5B801D73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2012" y="0"/>
            <a:ext cx="6858000" cy="9144032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452972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756450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4381402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4939611" y="7229688"/>
            <a:ext cx="2526269" cy="1258790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464984" y="5161992"/>
            <a:ext cx="1156368" cy="189896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768462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4393414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21447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1DFFF677-2B56-45C5-9D65-76DEAB57C15C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238237"/>
            <a:ext cx="6172200" cy="761995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5"/>
            <a:ext cx="303014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017BB100-1D52-4840-B916-C615C5BE1386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42899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02CAEFA4-D0C6-43DF-895E-F81468A5D70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CE2C0AFF-5CE5-4CED-912A-23B1F9B2D870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303" y="958877"/>
            <a:ext cx="244315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61089" y="958877"/>
            <a:ext cx="3568307" cy="761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6303" y="2571739"/>
            <a:ext cx="2443500" cy="60007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D3760DD1-C4A6-4B41-B07C-4931B313EF7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0354" y="6556431"/>
            <a:ext cx="5831150" cy="5715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604" y="831779"/>
            <a:ext cx="4114800" cy="54864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21447" y="7239019"/>
            <a:ext cx="5840057" cy="13335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BD6DD84C-BD93-40C3-B089-2201D44F2D7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1600200" cy="48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76E933-42F4-4930-9341-BCEB7FB6094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1648933" y="2"/>
            <a:ext cx="3375446" cy="481796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5786454" y="0"/>
            <a:ext cx="1071546" cy="48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0864" y="-17"/>
            <a:ext cx="6878270" cy="9142072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134894"/>
            <a:ext cx="6172200" cy="624713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6054322" y="7770043"/>
            <a:ext cx="803678" cy="1382136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-2460"/>
            <a:ext cx="6858000" cy="2630244"/>
          </a:xfrm>
          <a:prstGeom prst="rect">
            <a:avLst/>
          </a:prstGeom>
          <a:gradFill>
            <a:gsLst>
              <a:gs pos="70000">
                <a:schemeClr val="accent3">
                  <a:alpha val="4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  <a:alpha val="0"/>
                </a:schemeClr>
              </a:gs>
              <a:gs pos="7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11006" y="0"/>
            <a:ext cx="6851176" cy="656783"/>
          </a:xfrm>
          <a:prstGeom prst="rect">
            <a:avLst/>
          </a:prstGeom>
          <a:solidFill>
            <a:schemeClr val="accent3">
              <a:lumMod val="75000"/>
              <a:alpha val="78000"/>
            </a:schemeClr>
          </a:solidFill>
          <a:ln w="50800" cmpd="thickThin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6785"/>
            <a:ext cx="68133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実践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編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下請取引契約及び代金法セミナー　　担当：平田・三好　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en-US" altLang="ja-JP" sz="1600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平成３０年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日（火）　１３：３０～１６：４０</a:t>
            </a:r>
            <a:endParaRPr kumimoji="1" lang="ja-JP" altLang="en-US" sz="16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07963"/>
              </p:ext>
            </p:extLst>
          </p:nvPr>
        </p:nvGraphicFramePr>
        <p:xfrm>
          <a:off x="116632" y="2528052"/>
          <a:ext cx="6696744" cy="28360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86951"/>
                <a:gridCol w="2217723"/>
                <a:gridCol w="1144631"/>
                <a:gridCol w="2047439"/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企業名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60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所在地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〒　　　　　－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ＴＥＬ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ＦＡＸ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メールアドレス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資本金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　　　　　　　　　　　　　　万円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従業員数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　　　　　　　　　　　　　名　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主要取扱製品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業種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080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受講者１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（役職）</a:t>
                      </a:r>
                      <a:endParaRPr kumimoji="1" lang="ja-JP" altLang="en-US" sz="11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（氏名）</a:t>
                      </a:r>
                      <a:endParaRPr kumimoji="1" lang="ja-JP" altLang="en-US" sz="110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0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受講者２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（役職）</a:t>
                      </a:r>
                      <a:endParaRPr kumimoji="1" lang="ja-JP" altLang="en-US" sz="11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（氏名）</a:t>
                      </a:r>
                      <a:endParaRPr kumimoji="1" lang="ja-JP" altLang="en-US" sz="110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44624" y="5364088"/>
            <a:ext cx="6813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＊受講証等は発行いたしませんので、当日会場に直接お越しください。</a:t>
            </a:r>
            <a:endParaRPr lang="en-US" altLang="ja-JP" sz="1200" dirty="0" smtClean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5652120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会場アクセス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707" y="971600"/>
            <a:ext cx="67552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①公社ホームページから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http://www.tokyo-kosha.or.jp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のセミナーページから「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申込みフォーム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」に必要事項を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入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力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送信してください。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u="sng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②メールから　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本「申込書」に必要事項を記入し、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torihiki@tokyo-kosha.or.jp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宛に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送信してください。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7384" y="694015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お申し込み方法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7384" y="2168012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受講</a:t>
            </a:r>
            <a:r>
              <a:rPr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申込書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008" y="8277507"/>
            <a:ext cx="6813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個人情報の取り扱いについて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　　当公社、講師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利用目的　１．当該事業の事務連絡や運営管理・統計分析のために使用します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．経営支援・技術支援等各種事業案内やアンケート調査依頼等を行う場合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があります。※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上記２を希望されない方は、当該事業担当者までご連絡ください。</a:t>
            </a:r>
          </a:p>
          <a:p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○第三者への提供　　原則として行いませんが、以下により行政機関へ提供する場合があります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目的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当公社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からの事業報告、各種事業案内・アンケート調査依頼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項目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氏名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、連絡先等、当該事業申込書記載の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内容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③（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手段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電子データ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プリントアウト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した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用紙※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上記２を希望されない方は、当該事業担当者までご連絡ください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。＊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個人情報は「個人情報の保護に関する要綱」に基づき管理しております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詳しくは当社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ＨＰ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をご覧ください。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1" t="28727" r="13296" b="20929"/>
          <a:stretch/>
        </p:blipFill>
        <p:spPr bwMode="auto">
          <a:xfrm>
            <a:off x="78941" y="5971858"/>
            <a:ext cx="3346647" cy="2278783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30" b="2688"/>
          <a:stretch/>
        </p:blipFill>
        <p:spPr bwMode="auto">
          <a:xfrm>
            <a:off x="3457992" y="7060632"/>
            <a:ext cx="3365887" cy="615519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7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2283</TotalTime>
  <Words>75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みやび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三好 昌之</cp:lastModifiedBy>
  <cp:revision>229</cp:revision>
  <cp:lastPrinted>2017-11-14T01:32:54Z</cp:lastPrinted>
  <dcterms:created xsi:type="dcterms:W3CDTF">2015-01-27T02:13:18Z</dcterms:created>
  <dcterms:modified xsi:type="dcterms:W3CDTF">2017-11-21T01:46:46Z</dcterms:modified>
</cp:coreProperties>
</file>