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6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C4F"/>
    <a:srgbClr val="1B325F"/>
    <a:srgbClr val="1D6295"/>
    <a:srgbClr val="640000"/>
    <a:srgbClr val="FFC000"/>
    <a:srgbClr val="3E0000"/>
    <a:srgbClr val="B00E17"/>
    <a:srgbClr val="905A36"/>
    <a:srgbClr val="905B37"/>
    <a:srgbClr val="B5A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48" y="9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77" tIns="45788" rIns="91577" bIns="4578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577" tIns="45788" rIns="91577" bIns="4578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8" rIns="91577" bIns="4578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77" tIns="45788" rIns="91577" bIns="4578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77" tIns="45788" rIns="91577" bIns="4578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6" cy="498692"/>
          </a:xfrm>
          <a:prstGeom prst="rect">
            <a:avLst/>
          </a:prstGeom>
        </p:spPr>
        <p:txBody>
          <a:bodyPr vert="horz" lIns="91577" tIns="45788" rIns="91577" bIns="4578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621457" y="5132065"/>
            <a:ext cx="6552728" cy="5760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7775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74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申込み方法　本申込み用紙をＦＡＸにて送付、または公社ホームページからお申込みください。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　講　証　受講証は発行いたしません。また、申込後の確認連絡は差上げておりません。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申込み後は、当日直接会場までお越しください。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302143"/>
              </p:ext>
            </p:extLst>
          </p:nvPr>
        </p:nvGraphicFramePr>
        <p:xfrm>
          <a:off x="546398" y="1155998"/>
          <a:ext cx="6930727" cy="3963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8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企業名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（ふりがな）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9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所在地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〒　　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（　区　・　市　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資本金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従業員数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業種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（○で囲む）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製造業・卸売業・小売業・サービス業・その他（　　　　　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0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出席者名①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（部署・役職）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（氏名・ふりがな）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0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出席者名②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（部署・役職）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（氏名・ふりがな）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ＦＡＸ番号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Ｅ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ｍａｉｌ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今回のセミナーを知ったきっかけ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（○で囲む）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①公社ホームページ　②メールマガジン（配信元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: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      　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③公社からの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④公社以外のホームページ（　　　　　　　　　　　　     　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⑤チラシ（設置場所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: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）⑥その他（　　　　　　　　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545257" y="625475"/>
            <a:ext cx="6704792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城東支社第３回産業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「小さい会社の戦い方」　受講申込書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年３月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日（月）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分開場）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530387" y="8173238"/>
            <a:ext cx="6813063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込み者の個人情報の取り扱いについて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＜利用目的＞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当該事業の事務連絡や管理運営・統計分析のために使用します。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経営支援・技術支援等各種事業案内やアンケート調査依頼等を行う場合があります。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※上記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を辞退される方は、当該事業担当者までご連絡ください。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第三者への提供＞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原則として行いませんが、以下により行政機関へ提供する場合があります。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当公社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からの行政機関への事業報告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行政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機関からの各種事業案内、アンケート調査依頼等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項目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、連絡先等、当該事業申込書記載の内容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手段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電子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データ、プリントアウトした用紙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※目的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を辞退される方は、当該事業担当者までご連絡ください。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※個人情報は「個人情報の保護に関する要綱」に基づき管理しております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当要綱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は、公社ホームページ（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http://www.tokyo-kosha.or.jp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）より閲覧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及びダウンロード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ます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あわ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せてご参照ください。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7023" y="226889"/>
            <a:ext cx="6857999" cy="38372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74295" tIns="8890" rIns="74295" bIns="889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600" dirty="0" smtClean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ＦＡＸまたはｗｅｂにてお申込ください。</a:t>
            </a:r>
            <a:r>
              <a:rPr lang="en-US" altLang="ja-JP" sz="1600" dirty="0" smtClean="0">
                <a:solidFill>
                  <a:schemeClr val="bg1"/>
                </a:solidFill>
                <a:latin typeface="Arial Black" pitchFamily="34" charset="0"/>
              </a:rPr>
              <a:t>FAX</a:t>
            </a:r>
            <a:r>
              <a:rPr lang="ja-JP" altLang="en-US" sz="1600" dirty="0">
                <a:solidFill>
                  <a:schemeClr val="bg1"/>
                </a:solidFill>
                <a:latin typeface="Arial Black" pitchFamily="34" charset="0"/>
              </a:rPr>
              <a:t>　</a:t>
            </a:r>
            <a:r>
              <a:rPr lang="en-US" altLang="ja-JP" sz="1600" dirty="0" smtClean="0">
                <a:solidFill>
                  <a:schemeClr val="bg1"/>
                </a:solidFill>
                <a:latin typeface="Arial Black" pitchFamily="34" charset="0"/>
              </a:rPr>
              <a:t>03-5680-0710</a:t>
            </a:r>
            <a:endParaRPr lang="ja-JP" altLang="ja-JP" sz="1600" dirty="0">
              <a:solidFill>
                <a:schemeClr val="bg1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50" y="6478557"/>
            <a:ext cx="3744000" cy="773894"/>
          </a:xfrm>
          <a:prstGeom prst="rect">
            <a:avLst/>
          </a:prstGeom>
        </p:spPr>
      </p:pic>
      <p:sp>
        <p:nvSpPr>
          <p:cNvPr id="12" name="AutoShape 3" descr="C:\Users\sayasaya\Desktop\公社\城東\0.取引\セミナー\Ｈ30　"/>
          <p:cNvSpPr>
            <a:spLocks noChangeAspect="1" noChangeArrowheads="1"/>
          </p:cNvSpPr>
          <p:nvPr/>
        </p:nvSpPr>
        <p:spPr bwMode="auto">
          <a:xfrm>
            <a:off x="63500" y="-136525"/>
            <a:ext cx="47625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AutoShape 8" descr="C:\Users\sayasaya\Desktop\公社\城東\0.取引\セミナー\Ｈ30　"/>
          <p:cNvSpPr>
            <a:spLocks noChangeAspect="1" noChangeArrowheads="1"/>
          </p:cNvSpPr>
          <p:nvPr/>
        </p:nvSpPr>
        <p:spPr bwMode="auto">
          <a:xfrm>
            <a:off x="368300" y="168275"/>
            <a:ext cx="47625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AutoShape 10" descr="C:\Users\sayasaya\Desktop\公社\城東\0.取引\セミナー\Ｈ30　"/>
          <p:cNvSpPr>
            <a:spLocks noChangeAspect="1" noChangeArrowheads="1"/>
          </p:cNvSpPr>
          <p:nvPr/>
        </p:nvSpPr>
        <p:spPr bwMode="auto">
          <a:xfrm>
            <a:off x="520700" y="320675"/>
            <a:ext cx="47625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AutoShape 14" descr="C:\Users\sayasaya\Desktop\公社\城東\0.取引\セミナー\Ｈ30　"/>
          <p:cNvSpPr>
            <a:spLocks noChangeAspect="1" noChangeArrowheads="1"/>
          </p:cNvSpPr>
          <p:nvPr/>
        </p:nvSpPr>
        <p:spPr bwMode="auto">
          <a:xfrm>
            <a:off x="825500" y="625475"/>
            <a:ext cx="47625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AutoShape 20" descr="C:\Users\sayasaya\Desktop\公社\城東\0.取引\セミナー\Ｈ30　"/>
          <p:cNvSpPr>
            <a:spLocks noChangeAspect="1" noChangeArrowheads="1"/>
          </p:cNvSpPr>
          <p:nvPr/>
        </p:nvSpPr>
        <p:spPr bwMode="auto">
          <a:xfrm>
            <a:off x="1130300" y="930275"/>
            <a:ext cx="47625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AutoShape 22" descr="C:\Users\sayasaya\Desktop\公社\城東\0.取引\セミナー\Ｈ30　"/>
          <p:cNvSpPr>
            <a:spLocks noChangeAspect="1" noChangeArrowheads="1"/>
          </p:cNvSpPr>
          <p:nvPr/>
        </p:nvSpPr>
        <p:spPr bwMode="auto">
          <a:xfrm>
            <a:off x="1282700" y="1082675"/>
            <a:ext cx="47625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400" y="5687585"/>
            <a:ext cx="3168000" cy="2452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AutoShape 27" descr="C:\Users\sayasaya\Desktop\公社\城東\0.取引\セミナー\Ｈ30　"/>
          <p:cNvSpPr>
            <a:spLocks noChangeAspect="1" noChangeArrowheads="1"/>
          </p:cNvSpPr>
          <p:nvPr/>
        </p:nvSpPr>
        <p:spPr bwMode="auto">
          <a:xfrm>
            <a:off x="1587500" y="1387475"/>
            <a:ext cx="47625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AutoShape 29" descr="C:\Users\sayasaya\Desktop\公社\城東\0.取引\セミナー\Ｈ30　"/>
          <p:cNvSpPr>
            <a:spLocks noChangeAspect="1" noChangeArrowheads="1"/>
          </p:cNvSpPr>
          <p:nvPr/>
        </p:nvSpPr>
        <p:spPr bwMode="auto">
          <a:xfrm>
            <a:off x="1739900" y="1539875"/>
            <a:ext cx="47625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68300" y="5668535"/>
            <a:ext cx="7048337" cy="24951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289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ＭＳ Ｐゴシック</vt:lpstr>
      <vt:lpstr>メイリオ</vt:lpstr>
      <vt:lpstr>Arial</vt:lpstr>
      <vt:lpstr>Arial Black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2014-07-29T05:44:25Z</dcterms:created>
  <dcterms:modified xsi:type="dcterms:W3CDTF">2019-02-19T01:55:46Z</dcterms:modified>
</cp:coreProperties>
</file>