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＜</a:t>
            </a:r>
            <a:r>
              <a:rPr kumimoji="1" lang="en-US" altLang="ja-JP" smtClean="0"/>
              <a:t>R6</a:t>
            </a:r>
            <a:r>
              <a:rPr kumimoji="1" lang="ja-JP" altLang="en-US" smtClean="0"/>
              <a:t>デジタルマーケティングアドバイザー募集用＞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CF3CE-13D2-465D-AAA7-56DD9C303043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59EA7-172E-4FBB-8A46-63B0BBC5A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84655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＜</a:t>
            </a:r>
            <a:r>
              <a:rPr kumimoji="1" lang="en-US" altLang="ja-JP" smtClean="0"/>
              <a:t>R6</a:t>
            </a:r>
            <a:r>
              <a:rPr kumimoji="1" lang="ja-JP" altLang="en-US" smtClean="0"/>
              <a:t>デジタルマーケティングアドバイザー募集用＞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DC710-7F04-4B5E-876C-22D52387ECEB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16CB9-1E2E-4DDF-A3DB-5079B94D2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19244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D47A-0BAE-4681-BD84-C5A4CD2E7030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6703-8588-4862-A8E8-883C3E77F6B1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83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2F45-ECAA-4F5D-B307-C99D18816FFD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9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23FF-BCD6-4A77-A05D-0AB547DA8B15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5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AE70-81F0-4ACD-BCE8-5A4C2EB6F70C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74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A2FB-75E8-4BE2-A1E3-FDFDB140DB3A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59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162E-2D74-4F95-A217-7210C09C331A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57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A4C-E4FC-4A68-B967-5CB3EBD2A489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2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2489-027D-4959-BB27-0643EA01C183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95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5819-E9EB-47BB-8356-CA4272EBDBED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27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19A-BFF5-4100-ACDC-16FB53925E82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41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2D195-A774-4D9C-97DA-C60173F23360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87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oogle Shape;77;p3"/>
          <p:cNvGraphicFramePr/>
          <p:nvPr>
            <p:extLst>
              <p:ext uri="{D42A27DB-BD31-4B8C-83A1-F6EECF244321}">
                <p14:modId xmlns:p14="http://schemas.microsoft.com/office/powerpoint/2010/main" val="2425833149"/>
              </p:ext>
            </p:extLst>
          </p:nvPr>
        </p:nvGraphicFramePr>
        <p:xfrm>
          <a:off x="118163" y="2209991"/>
          <a:ext cx="11924979" cy="12525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6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600" dirty="0" smtClean="0"/>
                        <a:t>想定する個別サポート支援におけるゴール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4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Google Shape;77;p3"/>
          <p:cNvGraphicFramePr/>
          <p:nvPr>
            <p:extLst>
              <p:ext uri="{D42A27DB-BD31-4B8C-83A1-F6EECF244321}">
                <p14:modId xmlns:p14="http://schemas.microsoft.com/office/powerpoint/2010/main" val="851265120"/>
              </p:ext>
            </p:extLst>
          </p:nvPr>
        </p:nvGraphicFramePr>
        <p:xfrm>
          <a:off x="118163" y="3742136"/>
          <a:ext cx="11924979" cy="12860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1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dirty="0" smtClean="0"/>
                        <a:t>想定する現在の課題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4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oogle Shape;77;p3"/>
          <p:cNvGraphicFramePr/>
          <p:nvPr>
            <p:extLst>
              <p:ext uri="{D42A27DB-BD31-4B8C-83A1-F6EECF244321}">
                <p14:modId xmlns:p14="http://schemas.microsoft.com/office/powerpoint/2010/main" val="3331952569"/>
              </p:ext>
            </p:extLst>
          </p:nvPr>
        </p:nvGraphicFramePr>
        <p:xfrm>
          <a:off x="118163" y="5307791"/>
          <a:ext cx="11924979" cy="12860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1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dirty="0" smtClean="0"/>
                        <a:t>注力するポイント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4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Google Shape;76;p3"/>
          <p:cNvSpPr txBox="1">
            <a:spLocks/>
          </p:cNvSpPr>
          <p:nvPr/>
        </p:nvSpPr>
        <p:spPr>
          <a:xfrm>
            <a:off x="270867" y="139002"/>
            <a:ext cx="11492577" cy="459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</a:pPr>
            <a:r>
              <a:rPr lang="ja-JP" altLang="en-US" sz="3600" b="1" dirty="0" smtClean="0">
                <a:solidFill>
                  <a:schemeClr val="dk1"/>
                </a:solidFill>
              </a:rPr>
              <a:t>概要</a:t>
            </a:r>
            <a:endParaRPr lang="ja-JP" altLang="en-US" sz="3600" b="1" dirty="0"/>
          </a:p>
        </p:txBody>
      </p:sp>
      <p:graphicFrame>
        <p:nvGraphicFramePr>
          <p:cNvPr id="9" name="Google Shape;77;p3"/>
          <p:cNvGraphicFramePr/>
          <p:nvPr>
            <p:extLst>
              <p:ext uri="{D42A27DB-BD31-4B8C-83A1-F6EECF244321}">
                <p14:modId xmlns:p14="http://schemas.microsoft.com/office/powerpoint/2010/main" val="4288353170"/>
              </p:ext>
            </p:extLst>
          </p:nvPr>
        </p:nvGraphicFramePr>
        <p:xfrm>
          <a:off x="118163" y="677846"/>
          <a:ext cx="11924979" cy="12525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6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600" dirty="0" smtClean="0"/>
                        <a:t>ヒアリングポイント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4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8382000" y="226354"/>
            <a:ext cx="381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200" dirty="0"/>
              <a:t>＜</a:t>
            </a:r>
            <a:r>
              <a:rPr lang="en-US" altLang="ja-JP" sz="1200" dirty="0"/>
              <a:t>R6</a:t>
            </a:r>
            <a:r>
              <a:rPr lang="ja-JP" altLang="ja-JP" sz="1200" dirty="0"/>
              <a:t>デジタルマーケティングアドバイザー募集用＞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718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6;p3"/>
          <p:cNvSpPr txBox="1">
            <a:spLocks/>
          </p:cNvSpPr>
          <p:nvPr/>
        </p:nvSpPr>
        <p:spPr>
          <a:xfrm>
            <a:off x="270867" y="139002"/>
            <a:ext cx="11492577" cy="459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</a:pPr>
            <a:r>
              <a:rPr lang="ja-JP" altLang="en-US" sz="3600" b="1" dirty="0">
                <a:solidFill>
                  <a:schemeClr val="dk1"/>
                </a:solidFill>
              </a:rPr>
              <a:t>支援計画</a:t>
            </a:r>
            <a:endParaRPr lang="ja-JP" altLang="en-US" sz="3600" b="1" dirty="0"/>
          </a:p>
        </p:txBody>
      </p:sp>
      <p:graphicFrame>
        <p:nvGraphicFramePr>
          <p:cNvPr id="3" name="Google Shape;78;p3"/>
          <p:cNvGraphicFramePr/>
          <p:nvPr>
            <p:extLst>
              <p:ext uri="{D42A27DB-BD31-4B8C-83A1-F6EECF244321}">
                <p14:modId xmlns:p14="http://schemas.microsoft.com/office/powerpoint/2010/main" val="3854510293"/>
              </p:ext>
            </p:extLst>
          </p:nvPr>
        </p:nvGraphicFramePr>
        <p:xfrm>
          <a:off x="131933" y="644754"/>
          <a:ext cx="11741090" cy="48769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31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sym typeface="Calibri"/>
                        </a:rPr>
                        <a:t>回数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 smtClean="0">
                          <a:sym typeface="Calibri"/>
                        </a:rPr>
                        <a:t>内容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>
                          <a:sym typeface="Calibri"/>
                        </a:rPr>
                        <a:t>第１回</a:t>
                      </a: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sym typeface="Calibri"/>
                        </a:rPr>
                        <a:t>第２回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>
                          <a:sym typeface="Calibri"/>
                        </a:rPr>
                        <a:t>第３回</a:t>
                      </a: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sym typeface="Calibri"/>
                        </a:rPr>
                        <a:t>第４回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第５回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第６回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第７回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第８回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第９回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10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11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410117918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12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3078823852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13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3475056576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14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879987739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第</a:t>
                      </a:r>
                      <a:r>
                        <a:rPr kumimoji="1" lang="en-US" altLang="ja-JP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15</a:t>
                      </a:r>
                      <a:r>
                        <a:rPr kumimoji="1" lang="ja-JP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981629364"/>
                  </a:ext>
                </a:extLst>
              </a:tr>
            </a:tbl>
          </a:graphicData>
        </a:graphic>
      </p:graphicFrame>
      <p:graphicFrame>
        <p:nvGraphicFramePr>
          <p:cNvPr id="5" name="Google Shape;77;p3"/>
          <p:cNvGraphicFramePr/>
          <p:nvPr>
            <p:extLst>
              <p:ext uri="{D42A27DB-BD31-4B8C-83A1-F6EECF244321}">
                <p14:modId xmlns:p14="http://schemas.microsoft.com/office/powerpoint/2010/main" val="3272390129"/>
              </p:ext>
            </p:extLst>
          </p:nvPr>
        </p:nvGraphicFramePr>
        <p:xfrm>
          <a:off x="131933" y="5607972"/>
          <a:ext cx="11741090" cy="11698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741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3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dirty="0" smtClean="0"/>
                        <a:t>自身の経験・得意分野を活かすポイント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4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8382000" y="226354"/>
            <a:ext cx="381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200" dirty="0"/>
              <a:t>＜</a:t>
            </a:r>
            <a:r>
              <a:rPr lang="en-US" altLang="ja-JP" sz="1200" dirty="0"/>
              <a:t>R6</a:t>
            </a:r>
            <a:r>
              <a:rPr lang="ja-JP" altLang="ja-JP" sz="1200" dirty="0"/>
              <a:t>デジタルマーケティングアドバイザー募集用＞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037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PresentationFormat>ワイド画面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2023-11-24T01:03:56Z</dcterms:created>
  <dcterms:modified xsi:type="dcterms:W3CDTF">2023-11-24T01:04:01Z</dcterms:modified>
</cp:coreProperties>
</file>